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84"/>
  </p:notesMasterIdLst>
  <p:sldIdLst>
    <p:sldId id="256" r:id="rId2"/>
    <p:sldId id="257" r:id="rId3"/>
    <p:sldId id="258" r:id="rId4"/>
    <p:sldId id="259" r:id="rId5"/>
    <p:sldId id="260" r:id="rId6"/>
    <p:sldId id="265" r:id="rId7"/>
    <p:sldId id="266" r:id="rId8"/>
    <p:sldId id="267" r:id="rId9"/>
    <p:sldId id="268" r:id="rId10"/>
    <p:sldId id="269" r:id="rId11"/>
    <p:sldId id="270" r:id="rId12"/>
    <p:sldId id="271" r:id="rId13"/>
    <p:sldId id="272" r:id="rId14"/>
    <p:sldId id="274" r:id="rId15"/>
    <p:sldId id="275" r:id="rId16"/>
    <p:sldId id="276" r:id="rId17"/>
    <p:sldId id="277" r:id="rId18"/>
    <p:sldId id="278" r:id="rId19"/>
    <p:sldId id="279" r:id="rId20"/>
    <p:sldId id="280" r:id="rId21"/>
    <p:sldId id="281" r:id="rId22"/>
    <p:sldId id="282" r:id="rId23"/>
    <p:sldId id="283" r:id="rId24"/>
    <p:sldId id="284" r:id="rId25"/>
    <p:sldId id="285" r:id="rId26"/>
    <p:sldId id="286" r:id="rId27"/>
    <p:sldId id="287" r:id="rId28"/>
    <p:sldId id="288" r:id="rId29"/>
    <p:sldId id="289" r:id="rId30"/>
    <p:sldId id="290" r:id="rId31"/>
    <p:sldId id="291" r:id="rId32"/>
    <p:sldId id="292" r:id="rId33"/>
    <p:sldId id="293" r:id="rId34"/>
    <p:sldId id="294" r:id="rId35"/>
    <p:sldId id="295" r:id="rId36"/>
    <p:sldId id="296" r:id="rId37"/>
    <p:sldId id="297" r:id="rId38"/>
    <p:sldId id="298" r:id="rId39"/>
    <p:sldId id="299" r:id="rId40"/>
    <p:sldId id="300" r:id="rId41"/>
    <p:sldId id="301" r:id="rId42"/>
    <p:sldId id="302" r:id="rId43"/>
    <p:sldId id="303" r:id="rId44"/>
    <p:sldId id="304" r:id="rId45"/>
    <p:sldId id="305" r:id="rId46"/>
    <p:sldId id="306" r:id="rId47"/>
    <p:sldId id="307" r:id="rId48"/>
    <p:sldId id="308" r:id="rId49"/>
    <p:sldId id="309" r:id="rId50"/>
    <p:sldId id="310" r:id="rId51"/>
    <p:sldId id="311" r:id="rId52"/>
    <p:sldId id="312" r:id="rId53"/>
    <p:sldId id="313" r:id="rId54"/>
    <p:sldId id="314" r:id="rId55"/>
    <p:sldId id="315" r:id="rId56"/>
    <p:sldId id="316" r:id="rId57"/>
    <p:sldId id="317" r:id="rId58"/>
    <p:sldId id="318" r:id="rId59"/>
    <p:sldId id="319" r:id="rId60"/>
    <p:sldId id="320" r:id="rId61"/>
    <p:sldId id="321" r:id="rId62"/>
    <p:sldId id="322" r:id="rId63"/>
    <p:sldId id="323" r:id="rId64"/>
    <p:sldId id="324" r:id="rId65"/>
    <p:sldId id="325" r:id="rId66"/>
    <p:sldId id="326" r:id="rId67"/>
    <p:sldId id="327" r:id="rId68"/>
    <p:sldId id="328" r:id="rId69"/>
    <p:sldId id="329" r:id="rId70"/>
    <p:sldId id="330" r:id="rId71"/>
    <p:sldId id="331" r:id="rId72"/>
    <p:sldId id="334" r:id="rId73"/>
    <p:sldId id="335" r:id="rId74"/>
    <p:sldId id="336" r:id="rId75"/>
    <p:sldId id="337" r:id="rId76"/>
    <p:sldId id="338" r:id="rId77"/>
    <p:sldId id="339" r:id="rId78"/>
    <p:sldId id="340" r:id="rId79"/>
    <p:sldId id="341" r:id="rId80"/>
    <p:sldId id="342" r:id="rId81"/>
    <p:sldId id="343" r:id="rId82"/>
    <p:sldId id="344" r:id="rId83"/>
  </p:sldIdLst>
  <p:sldSz cx="12192000" cy="6858000"/>
  <p:notesSz cx="6858000" cy="9144000"/>
  <p:embeddedFontLst>
    <p:embeddedFont>
      <p:font typeface="Gill Sans" panose="020B0502020104020203" pitchFamily="34" charset="-79"/>
      <p:regular r:id="rId85"/>
      <p:bold r:id="rId86"/>
    </p:embeddedFont>
    <p:embeddedFont>
      <p:font typeface="Helvetica Neue Light" panose="02000403000000020004" pitchFamily="2" charset="0"/>
      <p:regular r:id="rId87"/>
      <p:bold r:id="rId88"/>
      <p:italic r:id="rId89"/>
      <p:boldItalic r:id="rId9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3" roundtripDataSignature="AMtx7mhEigcYHEGee2/wV68Ohsy/KZOIb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2"/>
  </p:normalViewPr>
  <p:slideViewPr>
    <p:cSldViewPr snapToGrid="0">
      <p:cViewPr varScale="1">
        <p:scale>
          <a:sx n="99" d="100"/>
          <a:sy n="99" d="100"/>
        </p:scale>
        <p:origin x="9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89" Type="http://schemas.openxmlformats.org/officeDocument/2006/relationships/font" Target="fonts/font5.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font" Target="fonts/font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customschemas.google.com/relationships/presentationmetadata" Target="meta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3.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1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9" name="Google Shape;179;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4" name="Google Shape;184;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9" name="Google Shape;18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1" name="Google Shape;221;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1" name="Google Shape;11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7" name="Google Shape;23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4" name="Google Shape;24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0" name="Google Shape;250;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6" name="Google Shape;266;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6" name="Google Shape;276;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6" name="Google Shape;286;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7" name="Google Shape;11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1" name="Google Shape;301;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6" name="Google Shape;306;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1" name="Google Shape;311;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4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6" name="Google Shape;316;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4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7" name="Google Shape;327;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5" name="Google Shape;335;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0" name="Google Shape;34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3" name="Google Shape;123;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4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7" name="Google Shape;35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p4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4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p5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4" name="Google Shape;374;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p5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9" name="Google Shape;379;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5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4" name="Google Shape;384;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5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5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4" name="Google Shape;394;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p5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9" name="Google Shape;399;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5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p5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9" name="Google Shape;409;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5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p5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9" name="Google Shape;419;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p6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24" name="Google Shape;424;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p6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6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5" name="Google Shape;435;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6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p6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2" name="Google Shape;452;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p6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7" name="Google Shape;457;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p6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2" name="Google Shape;462;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6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8" name="Google Shape;468;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p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3" name="Google Shape;473;p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p6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p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2"/>
        <p:cNvGrpSpPr/>
        <p:nvPr/>
      </p:nvGrpSpPr>
      <p:grpSpPr>
        <a:xfrm>
          <a:off x="0" y="0"/>
          <a:ext cx="0" cy="0"/>
          <a:chOff x="0" y="0"/>
          <a:chExt cx="0" cy="0"/>
        </a:xfrm>
      </p:grpSpPr>
      <p:sp>
        <p:nvSpPr>
          <p:cNvPr id="483" name="Google Shape;483;p7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4" name="Google Shape;484;p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p7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1" name="Google Shape;491;p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p7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8" name="Google Shape;498;p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7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p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p7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0" name="Google Shape;510;p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4" name="Google Shape;164;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p7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p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p7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1" name="Google Shape;521;p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p7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0" name="Google Shape;540;p7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8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6" name="Google Shape;546;p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8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3" name="Google Shape;553;p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p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p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p8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7" name="Google Shape;567;p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8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p8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p8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0" name="Google Shape;580;p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p8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5" name="Google Shape;585;p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9" name="Google Shape;169;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p8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1" name="Google Shape;591;p8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p8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p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p8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2" name="Google Shape;602;p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4" name="Google Shape;174;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6"/>
        <p:cNvGrpSpPr/>
        <p:nvPr/>
      </p:nvGrpSpPr>
      <p:grpSpPr>
        <a:xfrm>
          <a:off x="0" y="0"/>
          <a:ext cx="0" cy="0"/>
          <a:chOff x="0" y="0"/>
          <a:chExt cx="0" cy="0"/>
        </a:xfrm>
      </p:grpSpPr>
      <p:sp>
        <p:nvSpPr>
          <p:cNvPr id="17" name="Google Shape;17;p94"/>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94"/>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94"/>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 name="Google Shape;20;p94"/>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SzPts val="1800"/>
              <a:buNone/>
              <a:defRPr sz="1800">
                <a:solidFill>
                  <a:srgbClr val="0C0C0C"/>
                </a:solidFill>
              </a:defRPr>
            </a:lvl1pPr>
            <a:lvl2pPr lvl="1" algn="ctr">
              <a:lnSpc>
                <a:spcPct val="90000"/>
              </a:lnSpc>
              <a:spcBef>
                <a:spcPts val="200"/>
              </a:spcBef>
              <a:spcAft>
                <a:spcPts val="0"/>
              </a:spcAft>
              <a:buSzPts val="1800"/>
              <a:buNone/>
              <a:defRPr sz="1800"/>
            </a:lvl2pPr>
            <a:lvl3pPr lvl="2" algn="ctr">
              <a:lnSpc>
                <a:spcPct val="90000"/>
              </a:lnSpc>
              <a:spcBef>
                <a:spcPts val="400"/>
              </a:spcBef>
              <a:spcAft>
                <a:spcPts val="0"/>
              </a:spcAft>
              <a:buSzPts val="1800"/>
              <a:buNone/>
              <a:defRPr sz="1800"/>
            </a:lvl3pPr>
            <a:lvl4pPr lvl="3" algn="ctr">
              <a:lnSpc>
                <a:spcPct val="90000"/>
              </a:lnSpc>
              <a:spcBef>
                <a:spcPts val="400"/>
              </a:spcBef>
              <a:spcAft>
                <a:spcPts val="0"/>
              </a:spcAft>
              <a:buSzPts val="1800"/>
              <a:buNone/>
              <a:defRPr sz="1800"/>
            </a:lvl4pPr>
            <a:lvl5pPr lvl="4" algn="ctr">
              <a:lnSpc>
                <a:spcPct val="90000"/>
              </a:lnSpc>
              <a:spcBef>
                <a:spcPts val="400"/>
              </a:spcBef>
              <a:spcAft>
                <a:spcPts val="0"/>
              </a:spcAft>
              <a:buSzPts val="1800"/>
              <a:buNone/>
              <a:defRPr sz="1800"/>
            </a:lvl5pPr>
            <a:lvl6pPr lvl="5" algn="ctr">
              <a:lnSpc>
                <a:spcPct val="90000"/>
              </a:lnSpc>
              <a:spcBef>
                <a:spcPts val="400"/>
              </a:spcBef>
              <a:spcAft>
                <a:spcPts val="0"/>
              </a:spcAft>
              <a:buSzPts val="1800"/>
              <a:buNone/>
              <a:defRPr sz="1800"/>
            </a:lvl6pPr>
            <a:lvl7pPr lvl="6" algn="ctr">
              <a:lnSpc>
                <a:spcPct val="90000"/>
              </a:lnSpc>
              <a:spcBef>
                <a:spcPts val="400"/>
              </a:spcBef>
              <a:spcAft>
                <a:spcPts val="0"/>
              </a:spcAft>
              <a:buSzPts val="1800"/>
              <a:buNone/>
              <a:defRPr sz="1800"/>
            </a:lvl7pPr>
            <a:lvl8pPr lvl="7" algn="ctr">
              <a:lnSpc>
                <a:spcPct val="90000"/>
              </a:lnSpc>
              <a:spcBef>
                <a:spcPts val="400"/>
              </a:spcBef>
              <a:spcAft>
                <a:spcPts val="0"/>
              </a:spcAft>
              <a:buSzPts val="1800"/>
              <a:buNone/>
              <a:defRPr sz="1800"/>
            </a:lvl8pPr>
            <a:lvl9pPr lvl="8" algn="ctr">
              <a:lnSpc>
                <a:spcPct val="90000"/>
              </a:lnSpc>
              <a:spcBef>
                <a:spcPts val="400"/>
              </a:spcBef>
              <a:spcAft>
                <a:spcPts val="400"/>
              </a:spcAft>
              <a:buSzPts val="1800"/>
              <a:buNone/>
              <a:defRPr sz="1800"/>
            </a:lvl9pPr>
          </a:lstStyle>
          <a:p>
            <a:endParaRPr/>
          </a:p>
        </p:txBody>
      </p:sp>
      <p:sp>
        <p:nvSpPr>
          <p:cNvPr id="21" name="Google Shape;21;p9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9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9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24" name="Google Shape;24;p94"/>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6"/>
        <p:cNvGrpSpPr/>
        <p:nvPr/>
      </p:nvGrpSpPr>
      <p:grpSpPr>
        <a:xfrm>
          <a:off x="0" y="0"/>
          <a:ext cx="0" cy="0"/>
          <a:chOff x="0" y="0"/>
          <a:chExt cx="0" cy="0"/>
        </a:xfrm>
      </p:grpSpPr>
      <p:sp>
        <p:nvSpPr>
          <p:cNvPr id="67" name="Google Shape;67;p10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8" name="Google Shape;68;p103"/>
          <p:cNvSpPr txBox="1">
            <a:spLocks noGrp="1"/>
          </p:cNvSpPr>
          <p:nvPr>
            <p:ph type="body" idx="1"/>
          </p:nvPr>
        </p:nvSpPr>
        <p:spPr>
          <a:xfrm>
            <a:off x="102412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69" name="Google Shape;69;p103"/>
          <p:cNvSpPr txBox="1">
            <a:spLocks noGrp="1"/>
          </p:cNvSpPr>
          <p:nvPr>
            <p:ph type="body" idx="2"/>
          </p:nvPr>
        </p:nvSpPr>
        <p:spPr>
          <a:xfrm>
            <a:off x="1024128" y="2967788"/>
            <a:ext cx="4754880" cy="3341572"/>
          </a:xfrm>
          <a:prstGeom prst="rect">
            <a:avLst/>
          </a:prstGeom>
          <a:noFill/>
          <a:ln>
            <a:noFill/>
          </a:ln>
        </p:spPr>
        <p:txBody>
          <a:bodyPr spcFirstLastPara="1" wrap="square" lIns="45700" tIns="45700" rIns="45700" bIns="45700" anchor="t" anchorCtr="0">
            <a:normAutofit/>
          </a:bodyPr>
          <a:lstStyle>
            <a:lvl1pPr marL="457200" lvl="0" indent="-368300" algn="l">
              <a:lnSpc>
                <a:spcPct val="90000"/>
              </a:lnSpc>
              <a:spcBef>
                <a:spcPts val="1200"/>
              </a:spcBef>
              <a:spcAft>
                <a:spcPts val="0"/>
              </a:spcAft>
              <a:buSzPts val="2200"/>
              <a:buFont typeface="Arial"/>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0" name="Google Shape;70;p103"/>
          <p:cNvSpPr txBox="1">
            <a:spLocks noGrp="1"/>
          </p:cNvSpPr>
          <p:nvPr>
            <p:ph type="body" idx="3"/>
          </p:nvPr>
        </p:nvSpPr>
        <p:spPr>
          <a:xfrm>
            <a:off x="5990888" y="2179636"/>
            <a:ext cx="4754880" cy="822960"/>
          </a:xfrm>
          <a:prstGeom prst="rect">
            <a:avLst/>
          </a:prstGeom>
          <a:noFill/>
          <a:ln>
            <a:noFill/>
          </a:ln>
        </p:spPr>
        <p:txBody>
          <a:bodyPr spcFirstLastPara="1" wrap="square" lIns="137150" tIns="45700" rIns="137150" bIns="45700" anchor="ctr" anchorCtr="0">
            <a:normAutofit/>
          </a:bodyPr>
          <a:lstStyle>
            <a:lvl1pPr marL="457200" lvl="0" indent="-228600" algn="l">
              <a:lnSpc>
                <a:spcPct val="90000"/>
              </a:lnSpc>
              <a:spcBef>
                <a:spcPts val="0"/>
              </a:spcBef>
              <a:spcAft>
                <a:spcPts val="0"/>
              </a:spcAft>
              <a:buSzPts val="2300"/>
              <a:buNone/>
              <a:defRPr sz="2300" b="0" cap="none">
                <a:solidFill>
                  <a:schemeClr val="accent1"/>
                </a:solidFill>
                <a:latin typeface="Twentieth Century"/>
                <a:ea typeface="Twentieth Century"/>
                <a:cs typeface="Twentieth Century"/>
                <a:sym typeface="Twentieth Century"/>
              </a:defRPr>
            </a:lvl1pPr>
            <a:lvl2pPr marL="914400" lvl="1" indent="-228600" algn="l">
              <a:lnSpc>
                <a:spcPct val="90000"/>
              </a:lnSpc>
              <a:spcBef>
                <a:spcPts val="200"/>
              </a:spcBef>
              <a:spcAft>
                <a:spcPts val="0"/>
              </a:spcAft>
              <a:buSzPts val="2000"/>
              <a:buNone/>
              <a:defRPr sz="2000" b="1"/>
            </a:lvl2pPr>
            <a:lvl3pPr marL="1371600" lvl="2" indent="-228600" algn="l">
              <a:lnSpc>
                <a:spcPct val="90000"/>
              </a:lnSpc>
              <a:spcBef>
                <a:spcPts val="400"/>
              </a:spcBef>
              <a:spcAft>
                <a:spcPts val="0"/>
              </a:spcAft>
              <a:buSzPts val="1800"/>
              <a:buNone/>
              <a:defRPr sz="1800" b="1"/>
            </a:lvl3pPr>
            <a:lvl4pPr marL="1828800" lvl="3" indent="-228600" algn="l">
              <a:lnSpc>
                <a:spcPct val="90000"/>
              </a:lnSpc>
              <a:spcBef>
                <a:spcPts val="400"/>
              </a:spcBef>
              <a:spcAft>
                <a:spcPts val="0"/>
              </a:spcAft>
              <a:buSzPts val="1600"/>
              <a:buNone/>
              <a:defRPr sz="1600" b="1"/>
            </a:lvl4pPr>
            <a:lvl5pPr marL="2286000" lvl="4" indent="-228600" algn="l">
              <a:lnSpc>
                <a:spcPct val="90000"/>
              </a:lnSpc>
              <a:spcBef>
                <a:spcPts val="400"/>
              </a:spcBef>
              <a:spcAft>
                <a:spcPts val="0"/>
              </a:spcAft>
              <a:buSzPts val="1600"/>
              <a:buNone/>
              <a:defRPr sz="1600" b="1"/>
            </a:lvl5pPr>
            <a:lvl6pPr marL="2743200" lvl="5" indent="-228600" algn="l">
              <a:lnSpc>
                <a:spcPct val="90000"/>
              </a:lnSpc>
              <a:spcBef>
                <a:spcPts val="400"/>
              </a:spcBef>
              <a:spcAft>
                <a:spcPts val="0"/>
              </a:spcAft>
              <a:buSzPts val="1600"/>
              <a:buNone/>
              <a:defRPr sz="1600" b="1"/>
            </a:lvl6pPr>
            <a:lvl7pPr marL="3200400" lvl="6" indent="-228600" algn="l">
              <a:lnSpc>
                <a:spcPct val="90000"/>
              </a:lnSpc>
              <a:spcBef>
                <a:spcPts val="400"/>
              </a:spcBef>
              <a:spcAft>
                <a:spcPts val="0"/>
              </a:spcAft>
              <a:buSzPts val="1600"/>
              <a:buNone/>
              <a:defRPr sz="1600" b="1"/>
            </a:lvl7pPr>
            <a:lvl8pPr marL="3657600" lvl="7" indent="-228600" algn="l">
              <a:lnSpc>
                <a:spcPct val="90000"/>
              </a:lnSpc>
              <a:spcBef>
                <a:spcPts val="400"/>
              </a:spcBef>
              <a:spcAft>
                <a:spcPts val="0"/>
              </a:spcAft>
              <a:buSzPts val="1600"/>
              <a:buNone/>
              <a:defRPr sz="1600" b="1"/>
            </a:lvl8pPr>
            <a:lvl9pPr marL="4114800" lvl="8" indent="-228600" algn="l">
              <a:lnSpc>
                <a:spcPct val="90000"/>
              </a:lnSpc>
              <a:spcBef>
                <a:spcPts val="400"/>
              </a:spcBef>
              <a:spcAft>
                <a:spcPts val="400"/>
              </a:spcAft>
              <a:buSzPts val="1600"/>
              <a:buNone/>
              <a:defRPr sz="1600" b="1"/>
            </a:lvl9pPr>
          </a:lstStyle>
          <a:p>
            <a:endParaRPr/>
          </a:p>
        </p:txBody>
      </p:sp>
      <p:sp>
        <p:nvSpPr>
          <p:cNvPr id="71" name="Google Shape;71;p103"/>
          <p:cNvSpPr txBox="1">
            <a:spLocks noGrp="1"/>
          </p:cNvSpPr>
          <p:nvPr>
            <p:ph type="body" idx="4"/>
          </p:nvPr>
        </p:nvSpPr>
        <p:spPr>
          <a:xfrm>
            <a:off x="5990888" y="2967788"/>
            <a:ext cx="4754880" cy="3341572"/>
          </a:xfrm>
          <a:prstGeom prst="rect">
            <a:avLst/>
          </a:prstGeom>
          <a:noFill/>
          <a:ln>
            <a:noFill/>
          </a:ln>
        </p:spPr>
        <p:txBody>
          <a:bodyPr spcFirstLastPara="1" wrap="square" lIns="45700" tIns="45700" rIns="45700" bIns="45700" anchor="t" anchorCtr="0">
            <a:normAutofit/>
          </a:bodyPr>
          <a:lstStyle>
            <a:lvl1pPr marL="457200" lvl="0" indent="-368300" algn="l">
              <a:lnSpc>
                <a:spcPct val="90000"/>
              </a:lnSpc>
              <a:spcBef>
                <a:spcPts val="1200"/>
              </a:spcBef>
              <a:spcAft>
                <a:spcPts val="0"/>
              </a:spcAft>
              <a:buSzPts val="2200"/>
              <a:buFont typeface="Arial"/>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72" name="Google Shape;72;p10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5"/>
        <p:cNvGrpSpPr/>
        <p:nvPr/>
      </p:nvGrpSpPr>
      <p:grpSpPr>
        <a:xfrm>
          <a:off x="0" y="0"/>
          <a:ext cx="0" cy="0"/>
          <a:chOff x="0" y="0"/>
          <a:chExt cx="0" cy="0"/>
        </a:xfrm>
      </p:grpSpPr>
      <p:sp>
        <p:nvSpPr>
          <p:cNvPr id="76" name="Google Shape;76;p104"/>
          <p:cNvSpPr txBox="1">
            <a:spLocks noGrp="1"/>
          </p:cNvSpPr>
          <p:nvPr>
            <p:ph type="title"/>
          </p:nvPr>
        </p:nvSpPr>
        <p:spPr>
          <a:xfrm>
            <a:off x="1024128" y="471509"/>
            <a:ext cx="4389120" cy="1737360"/>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4000"/>
              <a:buFont typeface="Twentieth Century"/>
              <a:buNone/>
              <a:defRPr sz="4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7" name="Google Shape;77;p104"/>
          <p:cNvSpPr txBox="1">
            <a:spLocks noGrp="1"/>
          </p:cNvSpPr>
          <p:nvPr>
            <p:ph type="body" idx="1"/>
          </p:nvPr>
        </p:nvSpPr>
        <p:spPr>
          <a:xfrm>
            <a:off x="5715000" y="822960"/>
            <a:ext cx="5678424" cy="5184648"/>
          </a:xfrm>
          <a:prstGeom prst="rect">
            <a:avLst/>
          </a:prstGeom>
          <a:noFill/>
          <a:ln>
            <a:noFill/>
          </a:ln>
        </p:spPr>
        <p:txBody>
          <a:bodyPr spcFirstLastPara="1" wrap="square" lIns="45700" tIns="45700" rIns="45700" bIns="45700" anchor="t" anchorCtr="0">
            <a:normAutofit/>
          </a:bodyPr>
          <a:lstStyle>
            <a:lvl1pPr marL="457200" lvl="0" indent="-381000" algn="l">
              <a:lnSpc>
                <a:spcPct val="90000"/>
              </a:lnSpc>
              <a:spcBef>
                <a:spcPts val="1200"/>
              </a:spcBef>
              <a:spcAft>
                <a:spcPts val="0"/>
              </a:spcAft>
              <a:buSzPts val="2400"/>
              <a:buChar char="•"/>
              <a:defRPr sz="2400"/>
            </a:lvl1pPr>
            <a:lvl2pPr marL="914400" lvl="1" indent="-355600" algn="l">
              <a:lnSpc>
                <a:spcPct val="90000"/>
              </a:lnSpc>
              <a:spcBef>
                <a:spcPts val="200"/>
              </a:spcBef>
              <a:spcAft>
                <a:spcPts val="0"/>
              </a:spcAft>
              <a:buSzPts val="2000"/>
              <a:buChar char="•"/>
              <a:defRPr sz="2000"/>
            </a:lvl2pPr>
            <a:lvl3pPr marL="1371600" lvl="2" indent="-330200" algn="l">
              <a:lnSpc>
                <a:spcPct val="90000"/>
              </a:lnSpc>
              <a:spcBef>
                <a:spcPts val="400"/>
              </a:spcBef>
              <a:spcAft>
                <a:spcPts val="0"/>
              </a:spcAft>
              <a:buSzPts val="1600"/>
              <a:buChar char="•"/>
              <a:defRPr sz="1600"/>
            </a:lvl3pPr>
            <a:lvl4pPr marL="1828800" lvl="3" indent="-330200" algn="l">
              <a:lnSpc>
                <a:spcPct val="90000"/>
              </a:lnSpc>
              <a:spcBef>
                <a:spcPts val="400"/>
              </a:spcBef>
              <a:spcAft>
                <a:spcPts val="0"/>
              </a:spcAft>
              <a:buSzPts val="1600"/>
              <a:buChar char="•"/>
              <a:defRPr sz="1600"/>
            </a:lvl4pPr>
            <a:lvl5pPr marL="2286000" lvl="4" indent="-330200" algn="l">
              <a:lnSpc>
                <a:spcPct val="90000"/>
              </a:lnSpc>
              <a:spcBef>
                <a:spcPts val="400"/>
              </a:spcBef>
              <a:spcAft>
                <a:spcPts val="0"/>
              </a:spcAft>
              <a:buSzPts val="1600"/>
              <a:buChar char="•"/>
              <a:defRPr sz="1600"/>
            </a:lvl5pPr>
            <a:lvl6pPr marL="2743200" lvl="5" indent="-330200" algn="l">
              <a:lnSpc>
                <a:spcPct val="90000"/>
              </a:lnSpc>
              <a:spcBef>
                <a:spcPts val="400"/>
              </a:spcBef>
              <a:spcAft>
                <a:spcPts val="0"/>
              </a:spcAft>
              <a:buSzPts val="1600"/>
              <a:buChar char="🢝"/>
              <a:defRPr sz="1600"/>
            </a:lvl6pPr>
            <a:lvl7pPr marL="3200400" lvl="6" indent="-330200" algn="l">
              <a:lnSpc>
                <a:spcPct val="90000"/>
              </a:lnSpc>
              <a:spcBef>
                <a:spcPts val="400"/>
              </a:spcBef>
              <a:spcAft>
                <a:spcPts val="0"/>
              </a:spcAft>
              <a:buSzPts val="1600"/>
              <a:buChar char="🢝"/>
              <a:defRPr sz="1600"/>
            </a:lvl7pPr>
            <a:lvl8pPr marL="3657600" lvl="7" indent="-330200" algn="l">
              <a:lnSpc>
                <a:spcPct val="90000"/>
              </a:lnSpc>
              <a:spcBef>
                <a:spcPts val="400"/>
              </a:spcBef>
              <a:spcAft>
                <a:spcPts val="0"/>
              </a:spcAft>
              <a:buSzPts val="1600"/>
              <a:buChar char="🢝"/>
              <a:defRPr sz="1600"/>
            </a:lvl8pPr>
            <a:lvl9pPr marL="4114800" lvl="8" indent="-330200" algn="l">
              <a:lnSpc>
                <a:spcPct val="90000"/>
              </a:lnSpc>
              <a:spcBef>
                <a:spcPts val="400"/>
              </a:spcBef>
              <a:spcAft>
                <a:spcPts val="400"/>
              </a:spcAft>
              <a:buSzPts val="1600"/>
              <a:buChar char="🢝"/>
              <a:defRPr sz="1600"/>
            </a:lvl9pPr>
          </a:lstStyle>
          <a:p>
            <a:endParaRPr/>
          </a:p>
        </p:txBody>
      </p:sp>
      <p:sp>
        <p:nvSpPr>
          <p:cNvPr id="78" name="Google Shape;78;p104"/>
          <p:cNvSpPr txBox="1">
            <a:spLocks noGrp="1"/>
          </p:cNvSpPr>
          <p:nvPr>
            <p:ph type="body" idx="2"/>
          </p:nvPr>
        </p:nvSpPr>
        <p:spPr>
          <a:xfrm>
            <a:off x="1024128" y="2257506"/>
            <a:ext cx="4389120" cy="3762294"/>
          </a:xfrm>
          <a:prstGeom prst="rect">
            <a:avLst/>
          </a:prstGeom>
          <a:noFill/>
          <a:ln>
            <a:noFill/>
          </a:ln>
        </p:spPr>
        <p:txBody>
          <a:bodyPr spcFirstLastPara="1" wrap="square" lIns="91425" tIns="45700" rIns="91425" bIns="45700" anchor="t" anchorCtr="0">
            <a:normAutofit/>
          </a:bodyPr>
          <a:lstStyle>
            <a:lvl1pPr marL="457200" lvl="0" indent="-228600" algn="l">
              <a:lnSpc>
                <a:spcPct val="108000"/>
              </a:lnSpc>
              <a:spcBef>
                <a:spcPts val="600"/>
              </a:spcBef>
              <a:spcAft>
                <a:spcPts val="0"/>
              </a:spcAft>
              <a:buSzPts val="1600"/>
              <a:buNone/>
              <a:defRPr sz="1600"/>
            </a:lvl1pPr>
            <a:lvl2pPr marL="914400" lvl="1" indent="-228600" algn="l">
              <a:lnSpc>
                <a:spcPct val="90000"/>
              </a:lnSpc>
              <a:spcBef>
                <a:spcPts val="200"/>
              </a:spcBef>
              <a:spcAft>
                <a:spcPts val="0"/>
              </a:spcAft>
              <a:buSzPts val="1200"/>
              <a:buNone/>
              <a:defRPr sz="1200"/>
            </a:lvl2pPr>
            <a:lvl3pPr marL="1371600" lvl="2" indent="-228600" algn="l">
              <a:lnSpc>
                <a:spcPct val="90000"/>
              </a:lnSpc>
              <a:spcBef>
                <a:spcPts val="400"/>
              </a:spcBef>
              <a:spcAft>
                <a:spcPts val="0"/>
              </a:spcAft>
              <a:buSzPts val="1000"/>
              <a:buNone/>
              <a:defRPr sz="1000"/>
            </a:lvl3pPr>
            <a:lvl4pPr marL="1828800" lvl="3" indent="-228600" algn="l">
              <a:lnSpc>
                <a:spcPct val="90000"/>
              </a:lnSpc>
              <a:spcBef>
                <a:spcPts val="400"/>
              </a:spcBef>
              <a:spcAft>
                <a:spcPts val="0"/>
              </a:spcAft>
              <a:buSzPts val="900"/>
              <a:buNone/>
              <a:defRPr sz="900"/>
            </a:lvl4pPr>
            <a:lvl5pPr marL="2286000" lvl="4" indent="-228600" algn="l">
              <a:lnSpc>
                <a:spcPct val="90000"/>
              </a:lnSpc>
              <a:spcBef>
                <a:spcPts val="400"/>
              </a:spcBef>
              <a:spcAft>
                <a:spcPts val="0"/>
              </a:spcAft>
              <a:buSzPts val="900"/>
              <a:buNone/>
              <a:defRPr sz="900"/>
            </a:lvl5pPr>
            <a:lvl6pPr marL="2743200" lvl="5" indent="-228600" algn="l">
              <a:lnSpc>
                <a:spcPct val="90000"/>
              </a:lnSpc>
              <a:spcBef>
                <a:spcPts val="400"/>
              </a:spcBef>
              <a:spcAft>
                <a:spcPts val="0"/>
              </a:spcAft>
              <a:buSzPts val="900"/>
              <a:buNone/>
              <a:defRPr sz="900"/>
            </a:lvl6pPr>
            <a:lvl7pPr marL="3200400" lvl="6" indent="-228600" algn="l">
              <a:lnSpc>
                <a:spcPct val="90000"/>
              </a:lnSpc>
              <a:spcBef>
                <a:spcPts val="400"/>
              </a:spcBef>
              <a:spcAft>
                <a:spcPts val="0"/>
              </a:spcAft>
              <a:buSzPts val="900"/>
              <a:buNone/>
              <a:defRPr sz="900"/>
            </a:lvl7pPr>
            <a:lvl8pPr marL="3657600" lvl="7" indent="-228600" algn="l">
              <a:lnSpc>
                <a:spcPct val="90000"/>
              </a:lnSpc>
              <a:spcBef>
                <a:spcPts val="400"/>
              </a:spcBef>
              <a:spcAft>
                <a:spcPts val="0"/>
              </a:spcAft>
              <a:buSzPts val="900"/>
              <a:buNone/>
              <a:defRPr sz="900"/>
            </a:lvl8pPr>
            <a:lvl9pPr marL="4114800" lvl="8" indent="-228600" algn="l">
              <a:lnSpc>
                <a:spcPct val="90000"/>
              </a:lnSpc>
              <a:spcBef>
                <a:spcPts val="400"/>
              </a:spcBef>
              <a:spcAft>
                <a:spcPts val="400"/>
              </a:spcAft>
              <a:buSzPts val="900"/>
              <a:buNone/>
              <a:defRPr sz="900"/>
            </a:lvl9pPr>
          </a:lstStyle>
          <a:p>
            <a:endParaRPr/>
          </a:p>
        </p:txBody>
      </p:sp>
      <p:sp>
        <p:nvSpPr>
          <p:cNvPr id="79" name="Google Shape;79;p104"/>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04"/>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1" name="Google Shape;81;p104"/>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105"/>
          <p:cNvSpPr txBox="1">
            <a:spLocks noGrp="1"/>
          </p:cNvSpPr>
          <p:nvPr>
            <p:ph type="title"/>
          </p:nvPr>
        </p:nvSpPr>
        <p:spPr>
          <a:xfrm>
            <a:off x="457200" y="4960138"/>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4" name="Google Shape;84;p105"/>
          <p:cNvSpPr>
            <a:spLocks noGrp="1"/>
          </p:cNvSpPr>
          <p:nvPr>
            <p:ph type="pic" idx="2"/>
          </p:nvPr>
        </p:nvSpPr>
        <p:spPr>
          <a:xfrm>
            <a:off x="0" y="-1"/>
            <a:ext cx="12188952" cy="4572000"/>
          </a:xfrm>
          <a:prstGeom prst="rect">
            <a:avLst/>
          </a:prstGeom>
          <a:solidFill>
            <a:srgbClr val="76CEEF"/>
          </a:solidFill>
          <a:ln>
            <a:noFill/>
          </a:ln>
        </p:spPr>
      </p:sp>
      <p:sp>
        <p:nvSpPr>
          <p:cNvPr id="85" name="Google Shape;85;p105"/>
          <p:cNvSpPr txBox="1">
            <a:spLocks noGrp="1"/>
          </p:cNvSpPr>
          <p:nvPr>
            <p:ph type="body" idx="1"/>
          </p:nvPr>
        </p:nvSpPr>
        <p:spPr>
          <a:xfrm>
            <a:off x="8610600" y="4960138"/>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400"/>
              <a:buNone/>
              <a:defRPr sz="1400"/>
            </a:lvl2pPr>
            <a:lvl3pPr marL="1371600" lvl="2" indent="-228600" algn="l">
              <a:lnSpc>
                <a:spcPct val="90000"/>
              </a:lnSpc>
              <a:spcBef>
                <a:spcPts val="400"/>
              </a:spcBef>
              <a:spcAft>
                <a:spcPts val="0"/>
              </a:spcAft>
              <a:buSzPts val="1200"/>
              <a:buNone/>
              <a:defRPr sz="1200"/>
            </a:lvl3pPr>
            <a:lvl4pPr marL="1828800" lvl="3" indent="-228600" algn="l">
              <a:lnSpc>
                <a:spcPct val="90000"/>
              </a:lnSpc>
              <a:spcBef>
                <a:spcPts val="400"/>
              </a:spcBef>
              <a:spcAft>
                <a:spcPts val="0"/>
              </a:spcAft>
              <a:buSzPts val="1000"/>
              <a:buNone/>
              <a:defRPr sz="1000"/>
            </a:lvl4pPr>
            <a:lvl5pPr marL="2286000" lvl="4" indent="-228600" algn="l">
              <a:lnSpc>
                <a:spcPct val="90000"/>
              </a:lnSpc>
              <a:spcBef>
                <a:spcPts val="400"/>
              </a:spcBef>
              <a:spcAft>
                <a:spcPts val="0"/>
              </a:spcAft>
              <a:buSzPts val="1000"/>
              <a:buNone/>
              <a:defRPr sz="1000"/>
            </a:lvl5pPr>
            <a:lvl6pPr marL="2743200" lvl="5" indent="-228600" algn="l">
              <a:lnSpc>
                <a:spcPct val="90000"/>
              </a:lnSpc>
              <a:spcBef>
                <a:spcPts val="400"/>
              </a:spcBef>
              <a:spcAft>
                <a:spcPts val="0"/>
              </a:spcAft>
              <a:buSzPts val="1000"/>
              <a:buNone/>
              <a:defRPr sz="1000"/>
            </a:lvl6pPr>
            <a:lvl7pPr marL="3200400" lvl="6" indent="-228600" algn="l">
              <a:lnSpc>
                <a:spcPct val="90000"/>
              </a:lnSpc>
              <a:spcBef>
                <a:spcPts val="400"/>
              </a:spcBef>
              <a:spcAft>
                <a:spcPts val="0"/>
              </a:spcAft>
              <a:buSzPts val="1000"/>
              <a:buNone/>
              <a:defRPr sz="1000"/>
            </a:lvl7pPr>
            <a:lvl8pPr marL="3657600" lvl="7" indent="-228600" algn="l">
              <a:lnSpc>
                <a:spcPct val="90000"/>
              </a:lnSpc>
              <a:spcBef>
                <a:spcPts val="400"/>
              </a:spcBef>
              <a:spcAft>
                <a:spcPts val="0"/>
              </a:spcAft>
              <a:buSzPts val="1000"/>
              <a:buNone/>
              <a:defRPr sz="1000"/>
            </a:lvl8pPr>
            <a:lvl9pPr marL="4114800" lvl="8" indent="-228600" algn="l">
              <a:lnSpc>
                <a:spcPct val="90000"/>
              </a:lnSpc>
              <a:spcBef>
                <a:spcPts val="400"/>
              </a:spcBef>
              <a:spcAft>
                <a:spcPts val="400"/>
              </a:spcAft>
              <a:buSzPts val="1000"/>
              <a:buNone/>
              <a:defRPr sz="1000"/>
            </a:lvl9pPr>
          </a:lstStyle>
          <a:p>
            <a:endParaRPr/>
          </a:p>
        </p:txBody>
      </p:sp>
      <p:sp>
        <p:nvSpPr>
          <p:cNvPr id="86" name="Google Shape;86;p10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0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8" name="Google Shape;88;p10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89" name="Google Shape;89;p105"/>
          <p:cNvCxnSpPr/>
          <p:nvPr/>
        </p:nvCxnSpPr>
        <p:spPr>
          <a:xfrm rot="10800000">
            <a:off x="8386843" y="5264106"/>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0"/>
        <p:cNvGrpSpPr/>
        <p:nvPr/>
      </p:nvGrpSpPr>
      <p:grpSpPr>
        <a:xfrm>
          <a:off x="0" y="0"/>
          <a:ext cx="0" cy="0"/>
          <a:chOff x="0" y="0"/>
          <a:chExt cx="0" cy="0"/>
        </a:xfrm>
      </p:grpSpPr>
      <p:sp>
        <p:nvSpPr>
          <p:cNvPr id="91" name="Google Shape;91;p106"/>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2" name="Google Shape;92;p106"/>
          <p:cNvSpPr txBox="1">
            <a:spLocks noGrp="1"/>
          </p:cNvSpPr>
          <p:nvPr>
            <p:ph type="body" idx="1"/>
          </p:nvPr>
        </p:nvSpPr>
        <p:spPr>
          <a:xfrm rot="5400000">
            <a:off x="3872485" y="-562356"/>
            <a:ext cx="4023360" cy="9720073"/>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3" name="Google Shape;93;p106"/>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4" name="Google Shape;94;p106"/>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5" name="Google Shape;95;p106"/>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6"/>
        <p:cNvGrpSpPr/>
        <p:nvPr/>
      </p:nvGrpSpPr>
      <p:grpSpPr>
        <a:xfrm>
          <a:off x="0" y="0"/>
          <a:ext cx="0" cy="0"/>
          <a:chOff x="0" y="0"/>
          <a:chExt cx="0" cy="0"/>
        </a:xfrm>
      </p:grpSpPr>
      <p:sp>
        <p:nvSpPr>
          <p:cNvPr id="97" name="Google Shape;97;p107"/>
          <p:cNvSpPr txBox="1">
            <a:spLocks noGrp="1"/>
          </p:cNvSpPr>
          <p:nvPr>
            <p:ph type="title"/>
          </p:nvPr>
        </p:nvSpPr>
        <p:spPr>
          <a:xfrm rot="5400000">
            <a:off x="7334251" y="2152650"/>
            <a:ext cx="5410200" cy="2628900"/>
          </a:xfrm>
          <a:prstGeom prst="rect">
            <a:avLst/>
          </a:prstGeom>
          <a:noFill/>
          <a:ln>
            <a:noFill/>
          </a:ln>
        </p:spPr>
        <p:txBody>
          <a:bodyPr spcFirstLastPara="1" wrap="square" lIns="45700" tIns="91425" rIns="45700" bIns="91425"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8" name="Google Shape;98;p107"/>
          <p:cNvSpPr txBox="1">
            <a:spLocks noGrp="1"/>
          </p:cNvSpPr>
          <p:nvPr>
            <p:ph type="body" idx="1"/>
          </p:nvPr>
        </p:nvSpPr>
        <p:spPr>
          <a:xfrm rot="5400000">
            <a:off x="2076451" y="-323850"/>
            <a:ext cx="5410200" cy="7581900"/>
          </a:xfrm>
          <a:prstGeom prst="rect">
            <a:avLst/>
          </a:prstGeom>
          <a:noFill/>
          <a:ln>
            <a:noFill/>
          </a:ln>
        </p:spPr>
        <p:txBody>
          <a:bodyPr spcFirstLastPara="1" wrap="square" lIns="45700" tIns="45700" rIns="45700" bIns="45700" anchor="t" anchorCtr="0">
            <a:normAutofit/>
          </a:bodyPr>
          <a:lstStyle>
            <a:lvl1pPr marL="457200" lvl="0" indent="-342900" algn="l">
              <a:lnSpc>
                <a:spcPct val="90000"/>
              </a:lnSpc>
              <a:spcBef>
                <a:spcPts val="1200"/>
              </a:spcBef>
              <a:spcAft>
                <a:spcPts val="0"/>
              </a:spcAft>
              <a:buSzPts val="1800"/>
              <a:buChar char="•"/>
              <a:defRPr/>
            </a:lvl1pPr>
            <a:lvl2pPr marL="914400" lvl="1" indent="-342900" algn="l">
              <a:lnSpc>
                <a:spcPct val="90000"/>
              </a:lnSpc>
              <a:spcBef>
                <a:spcPts val="200"/>
              </a:spcBef>
              <a:spcAft>
                <a:spcPts val="0"/>
              </a:spcAft>
              <a:buSzPts val="1800"/>
              <a:buChar char="•"/>
              <a:defRPr/>
            </a:lvl2pPr>
            <a:lvl3pPr marL="1371600" lvl="2" indent="-342900" algn="l">
              <a:lnSpc>
                <a:spcPct val="90000"/>
              </a:lnSpc>
              <a:spcBef>
                <a:spcPts val="400"/>
              </a:spcBef>
              <a:spcAft>
                <a:spcPts val="0"/>
              </a:spcAft>
              <a:buSzPts val="1800"/>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99" name="Google Shape;99;p10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10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1" name="Google Shape;101;p10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102" name="Google Shape;102;p107"/>
          <p:cNvCxnSpPr/>
          <p:nvPr/>
        </p:nvCxnSpPr>
        <p:spPr>
          <a:xfrm rot="10800000">
            <a:off x="10058400" y="59263"/>
            <a:ext cx="0" cy="914400"/>
          </a:xfrm>
          <a:prstGeom prst="straightConnector1">
            <a:avLst/>
          </a:prstGeom>
          <a:noFill/>
          <a:ln w="19050" cap="flat" cmpd="sng">
            <a:solidFill>
              <a:schemeClr val="accent1"/>
            </a:solidFill>
            <a:prstDash val="solid"/>
            <a:round/>
            <a:headEnd type="none" w="sm" len="sm"/>
            <a:tailEnd type="none" w="sm" len="sm"/>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95"/>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02060"/>
              </a:buClr>
              <a:buSzPts val="2400"/>
              <a:buFont typeface="Twentieth Century"/>
              <a:buNone/>
              <a:defRPr sz="2400">
                <a:solidFill>
                  <a:srgbClr val="00206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 name="Google Shape;27;p95"/>
          <p:cNvSpPr txBox="1">
            <a:spLocks noGrp="1"/>
          </p:cNvSpPr>
          <p:nvPr>
            <p:ph type="body" idx="1"/>
          </p:nvPr>
        </p:nvSpPr>
        <p:spPr>
          <a:xfrm>
            <a:off x="1024128" y="1222310"/>
            <a:ext cx="9813205" cy="5087050"/>
          </a:xfrm>
          <a:prstGeom prst="rect">
            <a:avLst/>
          </a:prstGeom>
          <a:noFill/>
          <a:ln>
            <a:noFill/>
          </a:ln>
        </p:spPr>
        <p:txBody>
          <a:bodyPr spcFirstLastPara="1" wrap="square" lIns="45700" tIns="45700" rIns="45700" bIns="45700" anchor="t" anchorCtr="0">
            <a:normAutofit/>
          </a:bodyPr>
          <a:lstStyle>
            <a:lvl1pPr marL="457200" lvl="0" indent="-368300" algn="l">
              <a:lnSpc>
                <a:spcPct val="90000"/>
              </a:lnSpc>
              <a:spcBef>
                <a:spcPts val="1200"/>
              </a:spcBef>
              <a:spcAft>
                <a:spcPts val="0"/>
              </a:spcAft>
              <a:buSzPts val="2200"/>
              <a:buFont typeface="Arial"/>
              <a:buChar char="•"/>
              <a:defRPr/>
            </a:lvl1pPr>
            <a:lvl2pPr marL="914400" lvl="1" indent="-342900" algn="l">
              <a:lnSpc>
                <a:spcPct val="90000"/>
              </a:lnSpc>
              <a:spcBef>
                <a:spcPts val="200"/>
              </a:spcBef>
              <a:spcAft>
                <a:spcPts val="0"/>
              </a:spcAft>
              <a:buSzPts val="1800"/>
              <a:buFont typeface="Arial"/>
              <a:buChar char="•"/>
              <a:defRPr/>
            </a:lvl2pPr>
            <a:lvl3pPr marL="1371600" lvl="2" indent="-317500" algn="l">
              <a:lnSpc>
                <a:spcPct val="90000"/>
              </a:lnSpc>
              <a:spcBef>
                <a:spcPts val="400"/>
              </a:spcBef>
              <a:spcAft>
                <a:spcPts val="0"/>
              </a:spcAft>
              <a:buSzPts val="1400"/>
              <a:buFont typeface="Arial"/>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28" name="Google Shape;28;p95"/>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95"/>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0" name="Google Shape;30;p95"/>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Centre">
  <p:cSld name="Title - Centre">
    <p:spTree>
      <p:nvGrpSpPr>
        <p:cNvPr id="1" name="Shape 31"/>
        <p:cNvGrpSpPr/>
        <p:nvPr/>
      </p:nvGrpSpPr>
      <p:grpSpPr>
        <a:xfrm>
          <a:off x="0" y="0"/>
          <a:ext cx="0" cy="0"/>
          <a:chOff x="0" y="0"/>
          <a:chExt cx="0" cy="0"/>
        </a:xfrm>
      </p:grpSpPr>
      <p:sp>
        <p:nvSpPr>
          <p:cNvPr id="32" name="Google Shape;32;p96"/>
          <p:cNvSpPr txBox="1">
            <a:spLocks noGrp="1"/>
          </p:cNvSpPr>
          <p:nvPr>
            <p:ph type="title"/>
          </p:nvPr>
        </p:nvSpPr>
        <p:spPr>
          <a:xfrm>
            <a:off x="336550" y="2286000"/>
            <a:ext cx="11525250" cy="2279700"/>
          </a:xfrm>
          <a:prstGeom prst="rect">
            <a:avLst/>
          </a:prstGeom>
          <a:noFill/>
          <a:ln>
            <a:noFill/>
          </a:ln>
        </p:spPr>
        <p:txBody>
          <a:bodyPr spcFirstLastPara="1" wrap="square" lIns="50800" tIns="50800" rIns="50800" bIns="50800" anchor="ctr" anchorCtr="0">
            <a:normAutofit/>
          </a:bodyPr>
          <a:lstStyle>
            <a:lvl1pPr lvl="0" algn="ctr">
              <a:lnSpc>
                <a:spcPct val="100000"/>
              </a:lnSpc>
              <a:spcBef>
                <a:spcPts val="0"/>
              </a:spcBef>
              <a:spcAft>
                <a:spcPts val="0"/>
              </a:spcAft>
              <a:buClr>
                <a:srgbClr val="535353"/>
              </a:buClr>
              <a:buSzPts val="1800"/>
              <a:buFont typeface="Twentieth Century"/>
              <a:buNone/>
              <a:defRPr/>
            </a:lvl1pPr>
            <a:lvl2pPr lvl="1" algn="ctr">
              <a:lnSpc>
                <a:spcPct val="100000"/>
              </a:lnSpc>
              <a:spcBef>
                <a:spcPts val="0"/>
              </a:spcBef>
              <a:spcAft>
                <a:spcPts val="0"/>
              </a:spcAft>
              <a:buClr>
                <a:srgbClr val="535353"/>
              </a:buClr>
              <a:buSzPts val="1800"/>
              <a:buNone/>
              <a:defRPr/>
            </a:lvl2pPr>
            <a:lvl3pPr lvl="2" algn="ctr">
              <a:lnSpc>
                <a:spcPct val="100000"/>
              </a:lnSpc>
              <a:spcBef>
                <a:spcPts val="0"/>
              </a:spcBef>
              <a:spcAft>
                <a:spcPts val="0"/>
              </a:spcAft>
              <a:buClr>
                <a:srgbClr val="535353"/>
              </a:buClr>
              <a:buSzPts val="1800"/>
              <a:buNone/>
              <a:defRPr/>
            </a:lvl3pPr>
            <a:lvl4pPr lvl="3" algn="ctr">
              <a:lnSpc>
                <a:spcPct val="100000"/>
              </a:lnSpc>
              <a:spcBef>
                <a:spcPts val="0"/>
              </a:spcBef>
              <a:spcAft>
                <a:spcPts val="0"/>
              </a:spcAft>
              <a:buClr>
                <a:srgbClr val="535353"/>
              </a:buClr>
              <a:buSzPts val="1800"/>
              <a:buNone/>
              <a:defRPr/>
            </a:lvl4pPr>
            <a:lvl5pPr lvl="4" algn="ctr">
              <a:lnSpc>
                <a:spcPct val="100000"/>
              </a:lnSpc>
              <a:spcBef>
                <a:spcPts val="0"/>
              </a:spcBef>
              <a:spcAft>
                <a:spcPts val="0"/>
              </a:spcAft>
              <a:buClr>
                <a:srgbClr val="535353"/>
              </a:buClr>
              <a:buSzPts val="1800"/>
              <a:buNone/>
              <a:defRPr/>
            </a:lvl5pPr>
            <a:lvl6pPr lvl="5" algn="ctr">
              <a:lnSpc>
                <a:spcPct val="100000"/>
              </a:lnSpc>
              <a:spcBef>
                <a:spcPts val="0"/>
              </a:spcBef>
              <a:spcAft>
                <a:spcPts val="0"/>
              </a:spcAft>
              <a:buClr>
                <a:srgbClr val="535353"/>
              </a:buClr>
              <a:buSzPts val="1800"/>
              <a:buNone/>
              <a:defRPr/>
            </a:lvl6pPr>
            <a:lvl7pPr lvl="6" algn="ctr">
              <a:lnSpc>
                <a:spcPct val="100000"/>
              </a:lnSpc>
              <a:spcBef>
                <a:spcPts val="0"/>
              </a:spcBef>
              <a:spcAft>
                <a:spcPts val="0"/>
              </a:spcAft>
              <a:buClr>
                <a:srgbClr val="535353"/>
              </a:buClr>
              <a:buSzPts val="1800"/>
              <a:buNone/>
              <a:defRPr/>
            </a:lvl7pPr>
            <a:lvl8pPr lvl="7" algn="ctr">
              <a:lnSpc>
                <a:spcPct val="100000"/>
              </a:lnSpc>
              <a:spcBef>
                <a:spcPts val="0"/>
              </a:spcBef>
              <a:spcAft>
                <a:spcPts val="0"/>
              </a:spcAft>
              <a:buClr>
                <a:srgbClr val="535353"/>
              </a:buClr>
              <a:buSzPts val="1800"/>
              <a:buNone/>
              <a:defRPr/>
            </a:lvl8pPr>
            <a:lvl9pPr lvl="8" algn="ctr">
              <a:lnSpc>
                <a:spcPct val="100000"/>
              </a:lnSpc>
              <a:spcBef>
                <a:spcPts val="0"/>
              </a:spcBef>
              <a:spcAft>
                <a:spcPts val="0"/>
              </a:spcAft>
              <a:buClr>
                <a:srgbClr val="535353"/>
              </a:buClr>
              <a:buSzPts val="1800"/>
              <a:buNone/>
              <a:defRPr/>
            </a:lvl9pPr>
          </a:lstStyle>
          <a:p>
            <a:endParaRPr/>
          </a:p>
        </p:txBody>
      </p:sp>
      <p:sp>
        <p:nvSpPr>
          <p:cNvPr id="33" name="Google Shape;33;p96"/>
          <p:cNvSpPr txBox="1">
            <a:spLocks noGrp="1"/>
          </p:cNvSpPr>
          <p:nvPr>
            <p:ph type="sldNum" idx="12"/>
          </p:nvPr>
        </p:nvSpPr>
        <p:spPr>
          <a:xfrm>
            <a:off x="11763938" y="5893020"/>
            <a:ext cx="209550" cy="656590"/>
          </a:xfrm>
          <a:prstGeom prst="rect">
            <a:avLst/>
          </a:prstGeom>
          <a:noFill/>
          <a:ln>
            <a:noFill/>
          </a:ln>
        </p:spPr>
        <p:txBody>
          <a:bodyPr spcFirstLastPara="1" wrap="square" lIns="50800" tIns="50800" rIns="50800" bIns="50800" anchor="b" anchorCtr="0">
            <a:spAutoFit/>
          </a:bodyPr>
          <a:lstStyle>
            <a:lvl1pPr marL="0" marR="0" lvl="0" indent="0" algn="ctr">
              <a:lnSpc>
                <a:spcPct val="100000"/>
              </a:lnSpc>
              <a:spcBef>
                <a:spcPts val="0"/>
              </a:spcBef>
              <a:spcAft>
                <a:spcPts val="0"/>
              </a:spcAft>
              <a:buClr>
                <a:srgbClr val="535353"/>
              </a:buClr>
              <a:buSzPts val="2400"/>
              <a:buFont typeface="Gill Sans"/>
              <a:buNone/>
              <a:defRPr sz="1200" b="0" i="0" u="none" strike="noStrike" cap="none">
                <a:solidFill>
                  <a:srgbClr val="535353"/>
                </a:solidFill>
                <a:latin typeface="Gill Sans"/>
                <a:ea typeface="Gill Sans"/>
                <a:cs typeface="Gill Sans"/>
                <a:sym typeface="Gill Sans"/>
              </a:defRPr>
            </a:lvl1pPr>
            <a:lvl2pPr marL="0" marR="0" lvl="1" indent="0" algn="ctr">
              <a:lnSpc>
                <a:spcPct val="100000"/>
              </a:lnSpc>
              <a:spcBef>
                <a:spcPts val="0"/>
              </a:spcBef>
              <a:spcAft>
                <a:spcPts val="0"/>
              </a:spcAft>
              <a:buClr>
                <a:srgbClr val="535353"/>
              </a:buClr>
              <a:buSzPts val="2400"/>
              <a:buFont typeface="Gill Sans"/>
              <a:buNone/>
              <a:defRPr sz="1200" b="0" i="0" u="none" strike="noStrike" cap="none">
                <a:solidFill>
                  <a:srgbClr val="535353"/>
                </a:solidFill>
                <a:latin typeface="Gill Sans"/>
                <a:ea typeface="Gill Sans"/>
                <a:cs typeface="Gill Sans"/>
                <a:sym typeface="Gill Sans"/>
              </a:defRPr>
            </a:lvl2pPr>
            <a:lvl3pPr marL="0" marR="0" lvl="2" indent="0" algn="ctr">
              <a:lnSpc>
                <a:spcPct val="100000"/>
              </a:lnSpc>
              <a:spcBef>
                <a:spcPts val="0"/>
              </a:spcBef>
              <a:spcAft>
                <a:spcPts val="0"/>
              </a:spcAft>
              <a:buClr>
                <a:srgbClr val="535353"/>
              </a:buClr>
              <a:buSzPts val="2400"/>
              <a:buFont typeface="Gill Sans"/>
              <a:buNone/>
              <a:defRPr sz="1200" b="0" i="0" u="none" strike="noStrike" cap="none">
                <a:solidFill>
                  <a:srgbClr val="535353"/>
                </a:solidFill>
                <a:latin typeface="Gill Sans"/>
                <a:ea typeface="Gill Sans"/>
                <a:cs typeface="Gill Sans"/>
                <a:sym typeface="Gill Sans"/>
              </a:defRPr>
            </a:lvl3pPr>
            <a:lvl4pPr marL="0" marR="0" lvl="3" indent="0" algn="ctr">
              <a:lnSpc>
                <a:spcPct val="100000"/>
              </a:lnSpc>
              <a:spcBef>
                <a:spcPts val="0"/>
              </a:spcBef>
              <a:spcAft>
                <a:spcPts val="0"/>
              </a:spcAft>
              <a:buClr>
                <a:srgbClr val="535353"/>
              </a:buClr>
              <a:buSzPts val="2400"/>
              <a:buFont typeface="Gill Sans"/>
              <a:buNone/>
              <a:defRPr sz="1200" b="0" i="0" u="none" strike="noStrike" cap="none">
                <a:solidFill>
                  <a:srgbClr val="535353"/>
                </a:solidFill>
                <a:latin typeface="Gill Sans"/>
                <a:ea typeface="Gill Sans"/>
                <a:cs typeface="Gill Sans"/>
                <a:sym typeface="Gill Sans"/>
              </a:defRPr>
            </a:lvl4pPr>
            <a:lvl5pPr marL="0" marR="0" lvl="4" indent="0" algn="ctr">
              <a:lnSpc>
                <a:spcPct val="100000"/>
              </a:lnSpc>
              <a:spcBef>
                <a:spcPts val="0"/>
              </a:spcBef>
              <a:spcAft>
                <a:spcPts val="0"/>
              </a:spcAft>
              <a:buClr>
                <a:srgbClr val="535353"/>
              </a:buClr>
              <a:buSzPts val="2400"/>
              <a:buFont typeface="Gill Sans"/>
              <a:buNone/>
              <a:defRPr sz="1200" b="0" i="0" u="none" strike="noStrike" cap="none">
                <a:solidFill>
                  <a:srgbClr val="535353"/>
                </a:solidFill>
                <a:latin typeface="Gill Sans"/>
                <a:ea typeface="Gill Sans"/>
                <a:cs typeface="Gill Sans"/>
                <a:sym typeface="Gill Sans"/>
              </a:defRPr>
            </a:lvl5pPr>
            <a:lvl6pPr marL="0" marR="0" lvl="5" indent="0" algn="ctr">
              <a:lnSpc>
                <a:spcPct val="100000"/>
              </a:lnSpc>
              <a:spcBef>
                <a:spcPts val="0"/>
              </a:spcBef>
              <a:spcAft>
                <a:spcPts val="0"/>
              </a:spcAft>
              <a:buClr>
                <a:srgbClr val="535353"/>
              </a:buClr>
              <a:buSzPts val="2400"/>
              <a:buFont typeface="Gill Sans"/>
              <a:buNone/>
              <a:defRPr sz="1200" b="0" i="0" u="none" strike="noStrike" cap="none">
                <a:solidFill>
                  <a:srgbClr val="535353"/>
                </a:solidFill>
                <a:latin typeface="Gill Sans"/>
                <a:ea typeface="Gill Sans"/>
                <a:cs typeface="Gill Sans"/>
                <a:sym typeface="Gill Sans"/>
              </a:defRPr>
            </a:lvl6pPr>
            <a:lvl7pPr marL="0" marR="0" lvl="6" indent="0" algn="ctr">
              <a:lnSpc>
                <a:spcPct val="100000"/>
              </a:lnSpc>
              <a:spcBef>
                <a:spcPts val="0"/>
              </a:spcBef>
              <a:spcAft>
                <a:spcPts val="0"/>
              </a:spcAft>
              <a:buClr>
                <a:srgbClr val="535353"/>
              </a:buClr>
              <a:buSzPts val="2400"/>
              <a:buFont typeface="Gill Sans"/>
              <a:buNone/>
              <a:defRPr sz="1200" b="0" i="0" u="none" strike="noStrike" cap="none">
                <a:solidFill>
                  <a:srgbClr val="535353"/>
                </a:solidFill>
                <a:latin typeface="Gill Sans"/>
                <a:ea typeface="Gill Sans"/>
                <a:cs typeface="Gill Sans"/>
                <a:sym typeface="Gill Sans"/>
              </a:defRPr>
            </a:lvl7pPr>
            <a:lvl8pPr marL="0" marR="0" lvl="7" indent="0" algn="ctr">
              <a:lnSpc>
                <a:spcPct val="100000"/>
              </a:lnSpc>
              <a:spcBef>
                <a:spcPts val="0"/>
              </a:spcBef>
              <a:spcAft>
                <a:spcPts val="0"/>
              </a:spcAft>
              <a:buClr>
                <a:srgbClr val="535353"/>
              </a:buClr>
              <a:buSzPts val="2400"/>
              <a:buFont typeface="Gill Sans"/>
              <a:buNone/>
              <a:defRPr sz="1200" b="0" i="0" u="none" strike="noStrike" cap="none">
                <a:solidFill>
                  <a:srgbClr val="535353"/>
                </a:solidFill>
                <a:latin typeface="Gill Sans"/>
                <a:ea typeface="Gill Sans"/>
                <a:cs typeface="Gill Sans"/>
                <a:sym typeface="Gill Sans"/>
              </a:defRPr>
            </a:lvl8pPr>
            <a:lvl9pPr marL="0" marR="0" lvl="8" indent="0" algn="ctr">
              <a:lnSpc>
                <a:spcPct val="100000"/>
              </a:lnSpc>
              <a:spcBef>
                <a:spcPts val="0"/>
              </a:spcBef>
              <a:spcAft>
                <a:spcPts val="0"/>
              </a:spcAft>
              <a:buClr>
                <a:srgbClr val="535353"/>
              </a:buClr>
              <a:buSzPts val="2400"/>
              <a:buFont typeface="Gill Sans"/>
              <a:buNone/>
              <a:defRPr sz="1200" b="0" i="0" u="none" strike="noStrike" cap="none">
                <a:solidFill>
                  <a:srgbClr val="535353"/>
                </a:solidFill>
                <a:latin typeface="Gill Sans"/>
                <a:ea typeface="Gill Sans"/>
                <a:cs typeface="Gill Sans"/>
                <a:sym typeface="Gill Sans"/>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4"/>
        <p:cNvGrpSpPr/>
        <p:nvPr/>
      </p:nvGrpSpPr>
      <p:grpSpPr>
        <a:xfrm>
          <a:off x="0" y="0"/>
          <a:ext cx="0" cy="0"/>
          <a:chOff x="0" y="0"/>
          <a:chExt cx="0" cy="0"/>
        </a:xfrm>
      </p:grpSpPr>
      <p:sp>
        <p:nvSpPr>
          <p:cNvPr id="35" name="Google Shape;35;p97"/>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97"/>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7" name="Google Shape;37;p97"/>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98"/>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lvl="0" algn="l">
              <a:lnSpc>
                <a:spcPct val="80000"/>
              </a:lnSpc>
              <a:spcBef>
                <a:spcPts val="0"/>
              </a:spcBef>
              <a:spcAft>
                <a:spcPts val="0"/>
              </a:spcAft>
              <a:buClr>
                <a:srgbClr val="0C0C0C"/>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0" name="Google Shape;40;p98"/>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98"/>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98"/>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43"/>
        <p:cNvGrpSpPr/>
        <p:nvPr/>
      </p:nvGrpSpPr>
      <p:grpSpPr>
        <a:xfrm>
          <a:off x="0" y="0"/>
          <a:ext cx="0" cy="0"/>
          <a:chOff x="0" y="0"/>
          <a:chExt cx="0" cy="0"/>
        </a:xfrm>
      </p:grpSpPr>
      <p:sp>
        <p:nvSpPr>
          <p:cNvPr id="44" name="Google Shape;44;p99"/>
          <p:cNvSpPr txBox="1">
            <a:spLocks noGrp="1"/>
          </p:cNvSpPr>
          <p:nvPr>
            <p:ph type="title"/>
          </p:nvPr>
        </p:nvSpPr>
        <p:spPr>
          <a:xfrm>
            <a:off x="415600" y="2867800"/>
            <a:ext cx="11360800" cy="1122400"/>
          </a:xfrm>
          <a:prstGeom prst="rect">
            <a:avLst/>
          </a:prstGeom>
          <a:noFill/>
          <a:ln>
            <a:noFill/>
          </a:ln>
        </p:spPr>
        <p:txBody>
          <a:bodyPr spcFirstLastPara="1" wrap="square" lIns="91425" tIns="91425" rIns="91425" bIns="91425" anchor="ctr" anchorCtr="0">
            <a:noAutofit/>
          </a:bodyPr>
          <a:lstStyle>
            <a:lvl1pPr lvl="0" algn="ctr">
              <a:lnSpc>
                <a:spcPct val="80000"/>
              </a:lnSpc>
              <a:spcBef>
                <a:spcPts val="0"/>
              </a:spcBef>
              <a:spcAft>
                <a:spcPts val="0"/>
              </a:spcAft>
              <a:buClr>
                <a:srgbClr val="0C0C0C"/>
              </a:buClr>
              <a:buSzPts val="3600"/>
              <a:buFont typeface="Twentieth Century"/>
              <a:buNone/>
              <a:defRPr sz="4800"/>
            </a:lvl1pPr>
            <a:lvl2pPr lvl="1" algn="ctr">
              <a:spcBef>
                <a:spcPts val="0"/>
              </a:spcBef>
              <a:spcAft>
                <a:spcPts val="0"/>
              </a:spcAft>
              <a:buSzPts val="3600"/>
              <a:buNone/>
              <a:defRPr sz="4800"/>
            </a:lvl2pPr>
            <a:lvl3pPr lvl="2" algn="ctr">
              <a:spcBef>
                <a:spcPts val="0"/>
              </a:spcBef>
              <a:spcAft>
                <a:spcPts val="0"/>
              </a:spcAft>
              <a:buSzPts val="3600"/>
              <a:buNone/>
              <a:defRPr sz="4800"/>
            </a:lvl3pPr>
            <a:lvl4pPr lvl="3" algn="ctr">
              <a:spcBef>
                <a:spcPts val="0"/>
              </a:spcBef>
              <a:spcAft>
                <a:spcPts val="0"/>
              </a:spcAft>
              <a:buSzPts val="3600"/>
              <a:buNone/>
              <a:defRPr sz="4800"/>
            </a:lvl4pPr>
            <a:lvl5pPr lvl="4" algn="ctr">
              <a:spcBef>
                <a:spcPts val="0"/>
              </a:spcBef>
              <a:spcAft>
                <a:spcPts val="0"/>
              </a:spcAft>
              <a:buSzPts val="3600"/>
              <a:buNone/>
              <a:defRPr sz="4800"/>
            </a:lvl5pPr>
            <a:lvl6pPr lvl="5" algn="ctr">
              <a:spcBef>
                <a:spcPts val="0"/>
              </a:spcBef>
              <a:spcAft>
                <a:spcPts val="0"/>
              </a:spcAft>
              <a:buSzPts val="3600"/>
              <a:buNone/>
              <a:defRPr sz="4800"/>
            </a:lvl6pPr>
            <a:lvl7pPr lvl="6" algn="ctr">
              <a:spcBef>
                <a:spcPts val="0"/>
              </a:spcBef>
              <a:spcAft>
                <a:spcPts val="0"/>
              </a:spcAft>
              <a:buSzPts val="3600"/>
              <a:buNone/>
              <a:defRPr sz="4800"/>
            </a:lvl7pPr>
            <a:lvl8pPr lvl="7" algn="ctr">
              <a:spcBef>
                <a:spcPts val="0"/>
              </a:spcBef>
              <a:spcAft>
                <a:spcPts val="0"/>
              </a:spcAft>
              <a:buSzPts val="3600"/>
              <a:buNone/>
              <a:defRPr sz="4800"/>
            </a:lvl8pPr>
            <a:lvl9pPr lvl="8" algn="ctr">
              <a:spcBef>
                <a:spcPts val="0"/>
              </a:spcBef>
              <a:spcAft>
                <a:spcPts val="0"/>
              </a:spcAft>
              <a:buSzPts val="3600"/>
              <a:buNone/>
              <a:defRPr sz="4800"/>
            </a:lvl9pPr>
          </a:lstStyle>
          <a:p>
            <a:endParaRPr/>
          </a:p>
        </p:txBody>
      </p:sp>
      <p:sp>
        <p:nvSpPr>
          <p:cNvPr id="45" name="Google Shape;45;p99"/>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1pPr>
            <a:lvl2pPr marL="0" marR="0" lvl="1"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2pPr>
            <a:lvl3pPr marL="0" marR="0" lvl="2"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3pPr>
            <a:lvl4pPr marL="0" marR="0" lvl="3"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4pPr>
            <a:lvl5pPr marL="0" marR="0" lvl="4"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5pPr>
            <a:lvl6pPr marL="0" marR="0" lvl="5"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6pPr>
            <a:lvl7pPr marL="0" marR="0" lvl="6"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7pPr>
            <a:lvl8pPr marL="0" marR="0" lvl="7"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8pPr>
            <a:lvl9pPr marL="0" marR="0" lvl="8"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6"/>
        <p:cNvGrpSpPr/>
        <p:nvPr/>
      </p:nvGrpSpPr>
      <p:grpSpPr>
        <a:xfrm>
          <a:off x="0" y="0"/>
          <a:ext cx="0" cy="0"/>
          <a:chOff x="0" y="0"/>
          <a:chExt cx="0" cy="0"/>
        </a:xfrm>
      </p:grpSpPr>
      <p:sp>
        <p:nvSpPr>
          <p:cNvPr id="47" name="Google Shape;47;p100"/>
          <p:cNvSpPr txBox="1">
            <a:spLocks noGrp="1"/>
          </p:cNvSpPr>
          <p:nvPr>
            <p:ph type="title"/>
          </p:nvPr>
        </p:nvSpPr>
        <p:spPr>
          <a:xfrm>
            <a:off x="415600" y="593367"/>
            <a:ext cx="11360800" cy="763600"/>
          </a:xfrm>
          <a:prstGeom prst="rect">
            <a:avLst/>
          </a:prstGeom>
          <a:noFill/>
          <a:ln>
            <a:noFill/>
          </a:ln>
        </p:spPr>
        <p:txBody>
          <a:bodyPr spcFirstLastPara="1" wrap="square" lIns="91425" tIns="91425" rIns="91425" bIns="91425" anchor="t" anchorCtr="0">
            <a:noAutofit/>
          </a:bodyPr>
          <a:lstStyle>
            <a:lvl1pPr lvl="0" algn="l">
              <a:lnSpc>
                <a:spcPct val="80000"/>
              </a:lnSpc>
              <a:spcBef>
                <a:spcPts val="0"/>
              </a:spcBef>
              <a:spcAft>
                <a:spcPts val="0"/>
              </a:spcAft>
              <a:buClr>
                <a:srgbClr val="0C0C0C"/>
              </a:buClr>
              <a:buSzPts val="2800"/>
              <a:buFont typeface="Twentieth Century"/>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8" name="Google Shape;48;p100"/>
          <p:cNvSpPr txBox="1">
            <a:spLocks noGrp="1"/>
          </p:cNvSpPr>
          <p:nvPr>
            <p:ph type="body" idx="1"/>
          </p:nvPr>
        </p:nvSpPr>
        <p:spPr>
          <a:xfrm>
            <a:off x="415600" y="1536633"/>
            <a:ext cx="11360800" cy="4555200"/>
          </a:xfrm>
          <a:prstGeom prst="rect">
            <a:avLst/>
          </a:prstGeom>
          <a:noFill/>
          <a:ln>
            <a:noFill/>
          </a:ln>
        </p:spPr>
        <p:txBody>
          <a:bodyPr spcFirstLastPara="1" wrap="square" lIns="91425" tIns="91425" rIns="91425" bIns="91425" anchor="t" anchorCtr="0">
            <a:noAutofit/>
          </a:bodyPr>
          <a:lstStyle>
            <a:lvl1pPr marL="457200" lvl="0" indent="-342900" algn="l">
              <a:lnSpc>
                <a:spcPct val="90000"/>
              </a:lnSpc>
              <a:spcBef>
                <a:spcPts val="0"/>
              </a:spcBef>
              <a:spcAft>
                <a:spcPts val="0"/>
              </a:spcAft>
              <a:buSzPts val="1800"/>
              <a:buChar char="●"/>
              <a:defRPr/>
            </a:lvl1pPr>
            <a:lvl2pPr marL="914400" lvl="1" indent="-317500" algn="l">
              <a:lnSpc>
                <a:spcPct val="90000"/>
              </a:lnSpc>
              <a:spcBef>
                <a:spcPts val="2133"/>
              </a:spcBef>
              <a:spcAft>
                <a:spcPts val="0"/>
              </a:spcAft>
              <a:buSzPts val="1400"/>
              <a:buChar char="○"/>
              <a:defRPr/>
            </a:lvl2pPr>
            <a:lvl3pPr marL="1371600" lvl="2" indent="-317500" algn="l">
              <a:lnSpc>
                <a:spcPct val="90000"/>
              </a:lnSpc>
              <a:spcBef>
                <a:spcPts val="2133"/>
              </a:spcBef>
              <a:spcAft>
                <a:spcPts val="0"/>
              </a:spcAft>
              <a:buSzPts val="1400"/>
              <a:buChar char="■"/>
              <a:defRPr/>
            </a:lvl3pPr>
            <a:lvl4pPr marL="1828800" lvl="3" indent="-317500" algn="l">
              <a:lnSpc>
                <a:spcPct val="90000"/>
              </a:lnSpc>
              <a:spcBef>
                <a:spcPts val="2133"/>
              </a:spcBef>
              <a:spcAft>
                <a:spcPts val="0"/>
              </a:spcAft>
              <a:buSzPts val="1400"/>
              <a:buChar char="●"/>
              <a:defRPr/>
            </a:lvl4pPr>
            <a:lvl5pPr marL="2286000" lvl="4" indent="-317500" algn="l">
              <a:lnSpc>
                <a:spcPct val="90000"/>
              </a:lnSpc>
              <a:spcBef>
                <a:spcPts val="2133"/>
              </a:spcBef>
              <a:spcAft>
                <a:spcPts val="0"/>
              </a:spcAft>
              <a:buSzPts val="1400"/>
              <a:buChar char="○"/>
              <a:defRPr/>
            </a:lvl5pPr>
            <a:lvl6pPr marL="2743200" lvl="5" indent="-317500" algn="l">
              <a:lnSpc>
                <a:spcPct val="90000"/>
              </a:lnSpc>
              <a:spcBef>
                <a:spcPts val="2133"/>
              </a:spcBef>
              <a:spcAft>
                <a:spcPts val="0"/>
              </a:spcAft>
              <a:buSzPts val="1400"/>
              <a:buChar char="■"/>
              <a:defRPr/>
            </a:lvl6pPr>
            <a:lvl7pPr marL="3200400" lvl="6" indent="-317500" algn="l">
              <a:lnSpc>
                <a:spcPct val="90000"/>
              </a:lnSpc>
              <a:spcBef>
                <a:spcPts val="2133"/>
              </a:spcBef>
              <a:spcAft>
                <a:spcPts val="0"/>
              </a:spcAft>
              <a:buSzPts val="1400"/>
              <a:buChar char="●"/>
              <a:defRPr/>
            </a:lvl7pPr>
            <a:lvl8pPr marL="3657600" lvl="7" indent="-317500" algn="l">
              <a:lnSpc>
                <a:spcPct val="90000"/>
              </a:lnSpc>
              <a:spcBef>
                <a:spcPts val="2133"/>
              </a:spcBef>
              <a:spcAft>
                <a:spcPts val="0"/>
              </a:spcAft>
              <a:buSzPts val="1400"/>
              <a:buChar char="○"/>
              <a:defRPr/>
            </a:lvl8pPr>
            <a:lvl9pPr marL="4114800" lvl="8" indent="-317500" algn="l">
              <a:lnSpc>
                <a:spcPct val="90000"/>
              </a:lnSpc>
              <a:spcBef>
                <a:spcPts val="2133"/>
              </a:spcBef>
              <a:spcAft>
                <a:spcPts val="2133"/>
              </a:spcAft>
              <a:buSzPts val="1400"/>
              <a:buChar char="■"/>
              <a:defRPr/>
            </a:lvl9pPr>
          </a:lstStyle>
          <a:p>
            <a:endParaRPr/>
          </a:p>
        </p:txBody>
      </p:sp>
      <p:sp>
        <p:nvSpPr>
          <p:cNvPr id="49" name="Google Shape;49;p100"/>
          <p:cNvSpPr txBox="1">
            <a:spLocks noGrp="1"/>
          </p:cNvSpPr>
          <p:nvPr>
            <p:ph type="sldNum" idx="12"/>
          </p:nvPr>
        </p:nvSpPr>
        <p:spPr>
          <a:xfrm>
            <a:off x="11296611" y="6217623"/>
            <a:ext cx="731600" cy="524800"/>
          </a:xfrm>
          <a:prstGeom prst="rect">
            <a:avLst/>
          </a:prstGeom>
          <a:noFill/>
          <a:ln>
            <a:noFill/>
          </a:ln>
        </p:spPr>
        <p:txBody>
          <a:bodyPr spcFirstLastPara="1" wrap="square" lIns="91425" tIns="91425" rIns="91425" bIns="91425" anchor="ctr" anchorCtr="0">
            <a:noAutofit/>
          </a:bodyPr>
          <a:lstStyle>
            <a:lvl1pPr marL="0" marR="0" lvl="0"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1pPr>
            <a:lvl2pPr marL="0" marR="0" lvl="1"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2pPr>
            <a:lvl3pPr marL="0" marR="0" lvl="2"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3pPr>
            <a:lvl4pPr marL="0" marR="0" lvl="3"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4pPr>
            <a:lvl5pPr marL="0" marR="0" lvl="4"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5pPr>
            <a:lvl6pPr marL="0" marR="0" lvl="5"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6pPr>
            <a:lvl7pPr marL="0" marR="0" lvl="6"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7pPr>
            <a:lvl8pPr marL="0" marR="0" lvl="7"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8pPr>
            <a:lvl9pPr marL="0" marR="0" lvl="8" indent="0" algn="r">
              <a:buClr>
                <a:srgbClr val="0C0C0C"/>
              </a:buClr>
              <a:buSzPts val="1000"/>
              <a:buFont typeface="Twentieth Century"/>
              <a:buNone/>
              <a:defRPr sz="1000">
                <a:solidFill>
                  <a:srgbClr val="0C0C0C"/>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0"/>
        <p:cNvGrpSpPr/>
        <p:nvPr/>
      </p:nvGrpSpPr>
      <p:grpSpPr>
        <a:xfrm>
          <a:off x="0" y="0"/>
          <a:ext cx="0" cy="0"/>
          <a:chOff x="0" y="0"/>
          <a:chExt cx="0" cy="0"/>
        </a:xfrm>
      </p:grpSpPr>
      <p:sp>
        <p:nvSpPr>
          <p:cNvPr id="51" name="Google Shape;51;p101"/>
          <p:cNvSpPr/>
          <p:nvPr/>
        </p:nvSpPr>
        <p:spPr>
          <a:xfrm>
            <a:off x="0" y="0"/>
            <a:ext cx="12192000" cy="4572001"/>
          </a:xfrm>
          <a:prstGeom prst="rect">
            <a:avLst/>
          </a:prstGeom>
          <a:solidFill>
            <a:srgbClr val="1D9A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1"/>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1"/>
          <p:cNvSpPr txBox="1">
            <a:spLocks noGrp="1"/>
          </p:cNvSpPr>
          <p:nvPr>
            <p:ph type="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lvl1pPr lvl="0" algn="r">
              <a:lnSpc>
                <a:spcPct val="80000"/>
              </a:lnSpc>
              <a:spcBef>
                <a:spcPts val="0"/>
              </a:spcBef>
              <a:spcAft>
                <a:spcPts val="0"/>
              </a:spcAft>
              <a:buClr>
                <a:srgbClr val="0C0C0C"/>
              </a:buClr>
              <a:buSzPts val="5000"/>
              <a:buFont typeface="Twentieth Century"/>
              <a:buNone/>
              <a:defRPr sz="5000" b="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4" name="Google Shape;54;p101"/>
          <p:cNvSpPr txBox="1">
            <a:spLocks noGrp="1"/>
          </p:cNvSpPr>
          <p:nvPr>
            <p:ph type="body"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lvl1pPr marL="457200" lvl="0" indent="-228600" algn="l">
              <a:lnSpc>
                <a:spcPct val="100000"/>
              </a:lnSpc>
              <a:spcBef>
                <a:spcPts val="0"/>
              </a:spcBef>
              <a:spcAft>
                <a:spcPts val="0"/>
              </a:spcAft>
              <a:buSzPts val="1800"/>
              <a:buNone/>
              <a:defRPr sz="1800">
                <a:solidFill>
                  <a:srgbClr val="0C0C0C"/>
                </a:solidFill>
              </a:defRPr>
            </a:lvl1pPr>
            <a:lvl2pPr marL="914400" lvl="1" indent="-228600" algn="l">
              <a:lnSpc>
                <a:spcPct val="90000"/>
              </a:lnSpc>
              <a:spcBef>
                <a:spcPts val="200"/>
              </a:spcBef>
              <a:spcAft>
                <a:spcPts val="0"/>
              </a:spcAft>
              <a:buSzPts val="1800"/>
              <a:buNone/>
              <a:defRPr sz="1800">
                <a:solidFill>
                  <a:srgbClr val="888888"/>
                </a:solidFill>
              </a:defRPr>
            </a:lvl2pPr>
            <a:lvl3pPr marL="1371600" lvl="2" indent="-228600" algn="l">
              <a:lnSpc>
                <a:spcPct val="90000"/>
              </a:lnSpc>
              <a:spcBef>
                <a:spcPts val="400"/>
              </a:spcBef>
              <a:spcAft>
                <a:spcPts val="0"/>
              </a:spcAft>
              <a:buSzPts val="1600"/>
              <a:buNone/>
              <a:defRPr sz="1600">
                <a:solidFill>
                  <a:srgbClr val="888888"/>
                </a:solidFill>
              </a:defRPr>
            </a:lvl3pPr>
            <a:lvl4pPr marL="1828800" lvl="3" indent="-228600" algn="l">
              <a:lnSpc>
                <a:spcPct val="90000"/>
              </a:lnSpc>
              <a:spcBef>
                <a:spcPts val="400"/>
              </a:spcBef>
              <a:spcAft>
                <a:spcPts val="0"/>
              </a:spcAft>
              <a:buSzPts val="1400"/>
              <a:buNone/>
              <a:defRPr sz="1400">
                <a:solidFill>
                  <a:srgbClr val="888888"/>
                </a:solidFill>
              </a:defRPr>
            </a:lvl4pPr>
            <a:lvl5pPr marL="2286000" lvl="4" indent="-228600" algn="l">
              <a:lnSpc>
                <a:spcPct val="90000"/>
              </a:lnSpc>
              <a:spcBef>
                <a:spcPts val="400"/>
              </a:spcBef>
              <a:spcAft>
                <a:spcPts val="0"/>
              </a:spcAft>
              <a:buSzPts val="1400"/>
              <a:buNone/>
              <a:defRPr sz="1400">
                <a:solidFill>
                  <a:srgbClr val="888888"/>
                </a:solidFill>
              </a:defRPr>
            </a:lvl5pPr>
            <a:lvl6pPr marL="2743200" lvl="5" indent="-228600" algn="l">
              <a:lnSpc>
                <a:spcPct val="90000"/>
              </a:lnSpc>
              <a:spcBef>
                <a:spcPts val="400"/>
              </a:spcBef>
              <a:spcAft>
                <a:spcPts val="0"/>
              </a:spcAft>
              <a:buSzPts val="1400"/>
              <a:buNone/>
              <a:defRPr sz="1400">
                <a:solidFill>
                  <a:srgbClr val="888888"/>
                </a:solidFill>
              </a:defRPr>
            </a:lvl6pPr>
            <a:lvl7pPr marL="3200400" lvl="6" indent="-228600" algn="l">
              <a:lnSpc>
                <a:spcPct val="90000"/>
              </a:lnSpc>
              <a:spcBef>
                <a:spcPts val="400"/>
              </a:spcBef>
              <a:spcAft>
                <a:spcPts val="0"/>
              </a:spcAft>
              <a:buSzPts val="1400"/>
              <a:buNone/>
              <a:defRPr sz="1400">
                <a:solidFill>
                  <a:srgbClr val="888888"/>
                </a:solidFill>
              </a:defRPr>
            </a:lvl7pPr>
            <a:lvl8pPr marL="3657600" lvl="7" indent="-228600" algn="l">
              <a:lnSpc>
                <a:spcPct val="90000"/>
              </a:lnSpc>
              <a:spcBef>
                <a:spcPts val="400"/>
              </a:spcBef>
              <a:spcAft>
                <a:spcPts val="0"/>
              </a:spcAft>
              <a:buSzPts val="1400"/>
              <a:buNone/>
              <a:defRPr sz="1400">
                <a:solidFill>
                  <a:srgbClr val="888888"/>
                </a:solidFill>
              </a:defRPr>
            </a:lvl8pPr>
            <a:lvl9pPr marL="4114800" lvl="8" indent="-228600" algn="l">
              <a:lnSpc>
                <a:spcPct val="90000"/>
              </a:lnSpc>
              <a:spcBef>
                <a:spcPts val="400"/>
              </a:spcBef>
              <a:spcAft>
                <a:spcPts val="400"/>
              </a:spcAft>
              <a:buSzPts val="1400"/>
              <a:buNone/>
              <a:defRPr sz="1400">
                <a:solidFill>
                  <a:srgbClr val="888888"/>
                </a:solidFill>
              </a:defRPr>
            </a:lvl9pPr>
          </a:lstStyle>
          <a:p>
            <a:endParaRPr/>
          </a:p>
        </p:txBody>
      </p:sp>
      <p:sp>
        <p:nvSpPr>
          <p:cNvPr id="55" name="Google Shape;55;p101"/>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01"/>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101"/>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cxnSp>
        <p:nvCxnSpPr>
          <p:cNvPr id="58" name="Google Shape;58;p101"/>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ntent">
  <p:cSld name="Two Content">
    <p:spTree>
      <p:nvGrpSpPr>
        <p:cNvPr id="1" name="Shape 59"/>
        <p:cNvGrpSpPr/>
        <p:nvPr/>
      </p:nvGrpSpPr>
      <p:grpSpPr>
        <a:xfrm>
          <a:off x="0" y="0"/>
          <a:ext cx="0" cy="0"/>
          <a:chOff x="0" y="0"/>
          <a:chExt cx="0" cy="0"/>
        </a:xfrm>
      </p:grpSpPr>
      <p:sp>
        <p:nvSpPr>
          <p:cNvPr id="60" name="Google Shape;60;p102"/>
          <p:cNvSpPr txBox="1">
            <a:spLocks noGrp="1"/>
          </p:cNvSpPr>
          <p:nvPr>
            <p:ph type="body" idx="1"/>
          </p:nvPr>
        </p:nvSpPr>
        <p:spPr>
          <a:xfrm>
            <a:off x="1024126" y="1122397"/>
            <a:ext cx="4826167" cy="5186963"/>
          </a:xfrm>
          <a:prstGeom prst="rect">
            <a:avLst/>
          </a:prstGeom>
          <a:noFill/>
          <a:ln>
            <a:noFill/>
          </a:ln>
        </p:spPr>
        <p:txBody>
          <a:bodyPr spcFirstLastPara="1" wrap="square" lIns="45700" tIns="45700" rIns="45700" bIns="45700" anchor="t" anchorCtr="0">
            <a:normAutofit/>
          </a:bodyPr>
          <a:lstStyle>
            <a:lvl1pPr marL="457200" lvl="0" indent="-368300" algn="l">
              <a:lnSpc>
                <a:spcPct val="90000"/>
              </a:lnSpc>
              <a:spcBef>
                <a:spcPts val="1200"/>
              </a:spcBef>
              <a:spcAft>
                <a:spcPts val="0"/>
              </a:spcAft>
              <a:buSzPts val="2200"/>
              <a:buFont typeface="Arial"/>
              <a:buChar char="•"/>
              <a:defRPr/>
            </a:lvl1pPr>
            <a:lvl2pPr marL="914400" lvl="1" indent="-342900" algn="l">
              <a:lnSpc>
                <a:spcPct val="90000"/>
              </a:lnSpc>
              <a:spcBef>
                <a:spcPts val="200"/>
              </a:spcBef>
              <a:spcAft>
                <a:spcPts val="0"/>
              </a:spcAft>
              <a:buSzPts val="1800"/>
              <a:buFont typeface="Arial"/>
              <a:buChar char="•"/>
              <a:defRPr/>
            </a:lvl2pPr>
            <a:lvl3pPr marL="1371600" lvl="2" indent="-317500" algn="l">
              <a:lnSpc>
                <a:spcPct val="90000"/>
              </a:lnSpc>
              <a:spcBef>
                <a:spcPts val="400"/>
              </a:spcBef>
              <a:spcAft>
                <a:spcPts val="0"/>
              </a:spcAft>
              <a:buSzPts val="1400"/>
              <a:buFont typeface="Arial"/>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1" name="Google Shape;61;p102"/>
          <p:cNvSpPr txBox="1">
            <a:spLocks noGrp="1"/>
          </p:cNvSpPr>
          <p:nvPr>
            <p:ph type="body" idx="2"/>
          </p:nvPr>
        </p:nvSpPr>
        <p:spPr>
          <a:xfrm>
            <a:off x="5989320" y="1122397"/>
            <a:ext cx="4754880" cy="5186963"/>
          </a:xfrm>
          <a:prstGeom prst="rect">
            <a:avLst/>
          </a:prstGeom>
          <a:noFill/>
          <a:ln>
            <a:noFill/>
          </a:ln>
        </p:spPr>
        <p:txBody>
          <a:bodyPr spcFirstLastPara="1" wrap="square" lIns="45700" tIns="45700" rIns="45700" bIns="45700" anchor="t" anchorCtr="0">
            <a:normAutofit/>
          </a:bodyPr>
          <a:lstStyle>
            <a:lvl1pPr marL="457200" lvl="0" indent="-368300" algn="l">
              <a:lnSpc>
                <a:spcPct val="90000"/>
              </a:lnSpc>
              <a:spcBef>
                <a:spcPts val="1200"/>
              </a:spcBef>
              <a:spcAft>
                <a:spcPts val="0"/>
              </a:spcAft>
              <a:buSzPts val="2200"/>
              <a:buFont typeface="Arial"/>
              <a:buChar char="•"/>
              <a:defRPr/>
            </a:lvl1pPr>
            <a:lvl2pPr marL="914400" lvl="1" indent="-342900" algn="l">
              <a:lnSpc>
                <a:spcPct val="90000"/>
              </a:lnSpc>
              <a:spcBef>
                <a:spcPts val="200"/>
              </a:spcBef>
              <a:spcAft>
                <a:spcPts val="0"/>
              </a:spcAft>
              <a:buSzPts val="1800"/>
              <a:buFont typeface="Arial"/>
              <a:buChar char="•"/>
              <a:defRPr/>
            </a:lvl2pPr>
            <a:lvl3pPr marL="1371600" lvl="2" indent="-317500" algn="l">
              <a:lnSpc>
                <a:spcPct val="90000"/>
              </a:lnSpc>
              <a:spcBef>
                <a:spcPts val="400"/>
              </a:spcBef>
              <a:spcAft>
                <a:spcPts val="0"/>
              </a:spcAft>
              <a:buSzPts val="1400"/>
              <a:buFont typeface="Arial"/>
              <a:buChar char="•"/>
              <a:defRPr/>
            </a:lvl3pPr>
            <a:lvl4pPr marL="1828800" lvl="3" indent="-342900" algn="l">
              <a:lnSpc>
                <a:spcPct val="90000"/>
              </a:lnSpc>
              <a:spcBef>
                <a:spcPts val="400"/>
              </a:spcBef>
              <a:spcAft>
                <a:spcPts val="0"/>
              </a:spcAft>
              <a:buSzPts val="1800"/>
              <a:buChar char="•"/>
              <a:defRPr/>
            </a:lvl4pPr>
            <a:lvl5pPr marL="2286000" lvl="4" indent="-342900" algn="l">
              <a:lnSpc>
                <a:spcPct val="90000"/>
              </a:lnSpc>
              <a:spcBef>
                <a:spcPts val="400"/>
              </a:spcBef>
              <a:spcAft>
                <a:spcPts val="0"/>
              </a:spcAft>
              <a:buSzPts val="1800"/>
              <a:buChar char="•"/>
              <a:defRPr/>
            </a:lvl5pPr>
            <a:lvl6pPr marL="2743200" lvl="5" indent="-342900" algn="l">
              <a:lnSpc>
                <a:spcPct val="90000"/>
              </a:lnSpc>
              <a:spcBef>
                <a:spcPts val="400"/>
              </a:spcBef>
              <a:spcAft>
                <a:spcPts val="0"/>
              </a:spcAft>
              <a:buSzPts val="1800"/>
              <a:buChar char="🢝"/>
              <a:defRPr/>
            </a:lvl6pPr>
            <a:lvl7pPr marL="3200400" lvl="6" indent="-342900" algn="l">
              <a:lnSpc>
                <a:spcPct val="90000"/>
              </a:lnSpc>
              <a:spcBef>
                <a:spcPts val="400"/>
              </a:spcBef>
              <a:spcAft>
                <a:spcPts val="0"/>
              </a:spcAft>
              <a:buSzPts val="1800"/>
              <a:buChar char="🢝"/>
              <a:defRPr/>
            </a:lvl7pPr>
            <a:lvl8pPr marL="3657600" lvl="7" indent="-342900" algn="l">
              <a:lnSpc>
                <a:spcPct val="90000"/>
              </a:lnSpc>
              <a:spcBef>
                <a:spcPts val="400"/>
              </a:spcBef>
              <a:spcAft>
                <a:spcPts val="0"/>
              </a:spcAft>
              <a:buSzPts val="1800"/>
              <a:buChar char="🢝"/>
              <a:defRPr/>
            </a:lvl8pPr>
            <a:lvl9pPr marL="4114800" lvl="8" indent="-342900" algn="l">
              <a:lnSpc>
                <a:spcPct val="90000"/>
              </a:lnSpc>
              <a:spcBef>
                <a:spcPts val="400"/>
              </a:spcBef>
              <a:spcAft>
                <a:spcPts val="400"/>
              </a:spcAft>
              <a:buSzPts val="1800"/>
              <a:buChar char="🢝"/>
              <a:defRPr/>
            </a:lvl9pPr>
          </a:lstStyle>
          <a:p>
            <a:endParaRPr/>
          </a:p>
        </p:txBody>
      </p:sp>
      <p:sp>
        <p:nvSpPr>
          <p:cNvPr id="62" name="Google Shape;62;p102"/>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02"/>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102"/>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pPr marL="0" lvl="0" indent="0" algn="l" rtl="0">
              <a:spcBef>
                <a:spcPts val="0"/>
              </a:spcBef>
              <a:spcAft>
                <a:spcPts val="0"/>
              </a:spcAft>
              <a:buNone/>
            </a:pPr>
            <a:fld id="{00000000-1234-1234-1234-123412341234}" type="slidenum">
              <a:rPr lang="en-US"/>
              <a:t>‹#›</a:t>
            </a:fld>
            <a:endParaRPr/>
          </a:p>
        </p:txBody>
      </p:sp>
      <p:sp>
        <p:nvSpPr>
          <p:cNvPr id="65" name="Google Shape;65;p102"/>
          <p:cNvSpPr txBox="1">
            <a:spLocks noGrp="1"/>
          </p:cNvSpPr>
          <p:nvPr>
            <p:ph type="title"/>
          </p:nvPr>
        </p:nvSpPr>
        <p:spPr>
          <a:xfrm>
            <a:off x="1024128" y="585216"/>
            <a:ext cx="9720072" cy="375837"/>
          </a:xfrm>
          <a:prstGeom prst="rect">
            <a:avLst/>
          </a:prstGeom>
          <a:noFill/>
          <a:ln>
            <a:noFill/>
          </a:ln>
        </p:spPr>
        <p:txBody>
          <a:bodyPr spcFirstLastPara="1" wrap="square" lIns="91425" tIns="45700" rIns="91425" bIns="45700" anchor="ctr" anchorCtr="0">
            <a:noAutofit/>
          </a:bodyPr>
          <a:lstStyle>
            <a:lvl1pPr lvl="0" algn="l">
              <a:lnSpc>
                <a:spcPct val="80000"/>
              </a:lnSpc>
              <a:spcBef>
                <a:spcPts val="0"/>
              </a:spcBef>
              <a:spcAft>
                <a:spcPts val="0"/>
              </a:spcAft>
              <a:buClr>
                <a:srgbClr val="0C0C0C"/>
              </a:buClr>
              <a:buSzPts val="2400"/>
              <a:buFont typeface="Twentieth Century"/>
              <a:buNone/>
              <a:defRPr sz="2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3"/>
          <p:cNvSpPr txBox="1">
            <a:spLocks noGrp="1"/>
          </p:cNvSpPr>
          <p:nvPr>
            <p:ph type="title"/>
          </p:nvPr>
        </p:nvSpPr>
        <p:spPr>
          <a:xfrm>
            <a:off x="1024128" y="585216"/>
            <a:ext cx="9720072" cy="1499616"/>
          </a:xfrm>
          <a:prstGeom prst="rect">
            <a:avLst/>
          </a:prstGeom>
          <a:noFill/>
          <a:ln>
            <a:noFill/>
          </a:ln>
        </p:spPr>
        <p:txBody>
          <a:bodyPr spcFirstLastPara="1" wrap="square" lIns="91425" tIns="45700" rIns="91425" bIns="45700" anchor="ctr" anchorCtr="0">
            <a:normAutofit/>
          </a:bodyPr>
          <a:lstStyle>
            <a:lvl1pPr marR="0" lvl="0" algn="l" rtl="0">
              <a:lnSpc>
                <a:spcPct val="80000"/>
              </a:lnSpc>
              <a:spcBef>
                <a:spcPts val="0"/>
              </a:spcBef>
              <a:spcAft>
                <a:spcPts val="0"/>
              </a:spcAft>
              <a:buClr>
                <a:srgbClr val="0C0C0C"/>
              </a:buClr>
              <a:buSzPts val="5000"/>
              <a:buFont typeface="Twentieth Century"/>
              <a:buNone/>
              <a:defRPr sz="5000" b="0" i="0" u="none" strike="noStrike" cap="none">
                <a:solidFill>
                  <a:srgbClr val="0C0C0C"/>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93"/>
          <p:cNvSpPr txBox="1">
            <a:spLocks noGrp="1"/>
          </p:cNvSpPr>
          <p:nvPr>
            <p:ph type="body" idx="1"/>
          </p:nvPr>
        </p:nvSpPr>
        <p:spPr>
          <a:xfrm>
            <a:off x="1024128" y="2286000"/>
            <a:ext cx="9720073" cy="4023360"/>
          </a:xfrm>
          <a:prstGeom prst="rect">
            <a:avLst/>
          </a:prstGeom>
          <a:noFill/>
          <a:ln>
            <a:noFill/>
          </a:ln>
        </p:spPr>
        <p:txBody>
          <a:bodyPr spcFirstLastPara="1" wrap="square" lIns="45700" tIns="45700" rIns="45700" bIns="45700" anchor="t" anchorCtr="0">
            <a:normAutofit/>
          </a:bodyPr>
          <a:lstStyle>
            <a:lvl1pPr marL="457200" marR="0" lvl="0" indent="-368300" algn="l" rtl="0">
              <a:lnSpc>
                <a:spcPct val="90000"/>
              </a:lnSpc>
              <a:spcBef>
                <a:spcPts val="1200"/>
              </a:spcBef>
              <a:spcAft>
                <a:spcPts val="0"/>
              </a:spcAft>
              <a:buClr>
                <a:schemeClr val="accent1"/>
              </a:buClr>
              <a:buSzPts val="2200"/>
              <a:buFont typeface="Arial"/>
              <a:buChar char="•"/>
              <a:defRPr sz="2200" b="0" i="0" u="none" strike="noStrike" cap="none">
                <a:solidFill>
                  <a:schemeClr val="dk1"/>
                </a:solidFill>
                <a:latin typeface="Twentieth Century"/>
                <a:ea typeface="Twentieth Century"/>
                <a:cs typeface="Twentieth Century"/>
                <a:sym typeface="Twentieth Century"/>
              </a:defRPr>
            </a:lvl1pPr>
            <a:lvl2pPr marL="914400" marR="0" lvl="1" indent="-342900" algn="l" rtl="0">
              <a:lnSpc>
                <a:spcPct val="90000"/>
              </a:lnSpc>
              <a:spcBef>
                <a:spcPts val="200"/>
              </a:spcBef>
              <a:spcAft>
                <a:spcPts val="0"/>
              </a:spcAft>
              <a:buClr>
                <a:schemeClr val="accent1"/>
              </a:buClr>
              <a:buSzPts val="1800"/>
              <a:buFont typeface="Arial"/>
              <a:buChar char="•"/>
              <a:defRPr sz="1800" b="0" i="0" u="none" strike="noStrike" cap="none">
                <a:solidFill>
                  <a:schemeClr val="dk1"/>
                </a:solidFill>
                <a:latin typeface="Twentieth Century"/>
                <a:ea typeface="Twentieth Century"/>
                <a:cs typeface="Twentieth Century"/>
                <a:sym typeface="Twentieth Century"/>
              </a:defRPr>
            </a:lvl2pPr>
            <a:lvl3pPr marL="1371600" marR="0" lvl="2" indent="-317500" algn="l" rtl="0">
              <a:lnSpc>
                <a:spcPct val="90000"/>
              </a:lnSpc>
              <a:spcBef>
                <a:spcPts val="400"/>
              </a:spcBef>
              <a:spcAft>
                <a:spcPts val="0"/>
              </a:spcAft>
              <a:buClr>
                <a:schemeClr val="accent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3pPr>
            <a:lvl4pPr marL="1828800" marR="0" lvl="3" indent="-317500" algn="l" rtl="0">
              <a:lnSpc>
                <a:spcPct val="90000"/>
              </a:lnSpc>
              <a:spcBef>
                <a:spcPts val="400"/>
              </a:spcBef>
              <a:spcAft>
                <a:spcPts val="0"/>
              </a:spcAft>
              <a:buClr>
                <a:schemeClr val="accent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4pPr>
            <a:lvl5pPr marL="2286000" marR="0" lvl="4" indent="-317500" algn="l" rtl="0">
              <a:lnSpc>
                <a:spcPct val="90000"/>
              </a:lnSpc>
              <a:spcBef>
                <a:spcPts val="400"/>
              </a:spcBef>
              <a:spcAft>
                <a:spcPts val="0"/>
              </a:spcAft>
              <a:buClr>
                <a:schemeClr val="accent1"/>
              </a:buClr>
              <a:buSzPts val="1400"/>
              <a:buFont typeface="Arial"/>
              <a:buChar char="•"/>
              <a:defRPr sz="1400" b="0" i="0" u="none" strike="noStrike" cap="none">
                <a:solidFill>
                  <a:schemeClr val="dk1"/>
                </a:solidFill>
                <a:latin typeface="Twentieth Century"/>
                <a:ea typeface="Twentieth Century"/>
                <a:cs typeface="Twentieth Century"/>
                <a:sym typeface="Twentieth Century"/>
              </a:defRPr>
            </a:lvl5pPr>
            <a:lvl6pPr marL="2743200" marR="0" lvl="5"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6pPr>
            <a:lvl7pPr marL="3200400" marR="0" lvl="6"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7pPr>
            <a:lvl8pPr marL="3657600" marR="0" lvl="7" indent="-317500" algn="l" rtl="0">
              <a:lnSpc>
                <a:spcPct val="90000"/>
              </a:lnSpc>
              <a:spcBef>
                <a:spcPts val="400"/>
              </a:spcBef>
              <a:spcAft>
                <a:spcPts val="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8pPr>
            <a:lvl9pPr marL="4114800" marR="0" lvl="8" indent="-317500" algn="l" rtl="0">
              <a:lnSpc>
                <a:spcPct val="90000"/>
              </a:lnSpc>
              <a:spcBef>
                <a:spcPts val="400"/>
              </a:spcBef>
              <a:spcAft>
                <a:spcPts val="400"/>
              </a:spcAft>
              <a:buClr>
                <a:schemeClr val="accent1"/>
              </a:buClr>
              <a:buSzPts val="1400"/>
              <a:buFont typeface="Noto Sans Symbols"/>
              <a:buChar char="🢝"/>
              <a:defRPr sz="14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2" name="Google Shape;12;p93"/>
          <p:cNvSpPr txBox="1">
            <a:spLocks noGrp="1"/>
          </p:cNvSpPr>
          <p:nvPr>
            <p:ph type="dt" idx="10"/>
          </p:nvPr>
        </p:nvSpPr>
        <p:spPr>
          <a:xfrm>
            <a:off x="1024129" y="6470704"/>
            <a:ext cx="2154143" cy="27432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3" name="Google Shape;13;p93"/>
          <p:cNvSpPr txBox="1">
            <a:spLocks noGrp="1"/>
          </p:cNvSpPr>
          <p:nvPr>
            <p:ph type="ftr" idx="11"/>
          </p:nvPr>
        </p:nvSpPr>
        <p:spPr>
          <a:xfrm>
            <a:off x="4842932" y="6470704"/>
            <a:ext cx="5901459" cy="274320"/>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00" b="0" i="0" u="none" strike="noStrike" cap="none">
                <a:solidFill>
                  <a:srgbClr val="0C0C0C"/>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dk1"/>
                </a:solidFill>
                <a:latin typeface="Twentieth Century"/>
                <a:ea typeface="Twentieth Century"/>
                <a:cs typeface="Twentieth Century"/>
                <a:sym typeface="Twentieth Century"/>
              </a:defRPr>
            </a:lvl9pPr>
          </a:lstStyle>
          <a:p>
            <a:endParaRPr/>
          </a:p>
        </p:txBody>
      </p:sp>
      <p:sp>
        <p:nvSpPr>
          <p:cNvPr id="14" name="Google Shape;14;p93"/>
          <p:cNvSpPr txBox="1">
            <a:spLocks noGrp="1"/>
          </p:cNvSpPr>
          <p:nvPr>
            <p:ph type="sldNum" idx="12"/>
          </p:nvPr>
        </p:nvSpPr>
        <p:spPr>
          <a:xfrm>
            <a:off x="10837333" y="6470704"/>
            <a:ext cx="973667" cy="274320"/>
          </a:xfrm>
          <a:prstGeom prst="rect">
            <a:avLst/>
          </a:prstGeom>
          <a:noFill/>
          <a:ln>
            <a:noFill/>
          </a:ln>
        </p:spPr>
        <p:txBody>
          <a:bodyPr spcFirstLastPara="1" wrap="square" lIns="91425" tIns="45700" rIns="91425" bIns="45700" anchor="ctr" anchorCtr="0">
            <a:noAutofit/>
          </a:bodyPr>
          <a:lstStyle>
            <a:lvl1pPr marL="0" marR="0" lvl="0"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1pPr>
            <a:lvl2pPr marL="0" marR="0" lvl="1"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2pPr>
            <a:lvl3pPr marL="0" marR="0" lvl="2"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3pPr>
            <a:lvl4pPr marL="0" marR="0" lvl="3"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4pPr>
            <a:lvl5pPr marL="0" marR="0" lvl="4"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5pPr>
            <a:lvl6pPr marL="0" marR="0" lvl="5"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6pPr>
            <a:lvl7pPr marL="0" marR="0" lvl="6"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7pPr>
            <a:lvl8pPr marL="0" marR="0" lvl="7"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8pPr>
            <a:lvl9pPr marL="0" marR="0" lvl="8" indent="0" algn="l" rtl="0">
              <a:spcBef>
                <a:spcPts val="0"/>
              </a:spcBef>
              <a:buNone/>
              <a:defRPr sz="1000" b="0" i="0" u="none" strike="noStrike" cap="none">
                <a:solidFill>
                  <a:srgbClr val="0C0C0C"/>
                </a:solidFill>
                <a:latin typeface="Twentieth Century"/>
                <a:ea typeface="Twentieth Century"/>
                <a:cs typeface="Twentieth Century"/>
                <a:sym typeface="Twentieth Century"/>
              </a:defRPr>
            </a:lvl9pPr>
          </a:lstStyle>
          <a:p>
            <a:pPr marL="0" lvl="0" indent="0" algn="l" rtl="0">
              <a:spcBef>
                <a:spcPts val="0"/>
              </a:spcBef>
              <a:spcAft>
                <a:spcPts val="0"/>
              </a:spcAft>
              <a:buNone/>
            </a:pPr>
            <a:fld id="{00000000-1234-1234-1234-123412341234}" type="slidenum">
              <a:rPr lang="en-US"/>
              <a:t>‹#›</a:t>
            </a:fld>
            <a:endParaRPr/>
          </a:p>
        </p:txBody>
      </p:sp>
      <p:cxnSp>
        <p:nvCxnSpPr>
          <p:cNvPr id="15" name="Google Shape;15;p93"/>
          <p:cNvCxnSpPr/>
          <p:nvPr/>
        </p:nvCxnSpPr>
        <p:spPr>
          <a:xfrm rot="10800000">
            <a:off x="762000" y="546395"/>
            <a:ext cx="0" cy="442639"/>
          </a:xfrm>
          <a:prstGeom prst="straightConnector1">
            <a:avLst/>
          </a:prstGeom>
          <a:noFill/>
          <a:ln w="19050" cap="flat" cmpd="sng">
            <a:solidFill>
              <a:schemeClr val="accent1"/>
            </a:solidFill>
            <a:prstDash val="solid"/>
            <a:round/>
            <a:headEnd type="none" w="sm" len="sm"/>
            <a:tailEnd type="none" w="sm" len="sm"/>
          </a:ln>
        </p:spPr>
      </p:cxn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0.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61.jp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
          <p:cNvSpPr txBox="1">
            <a:spLocks noGrp="1"/>
          </p:cNvSpPr>
          <p:nvPr>
            <p:ph type="ctrTitle"/>
          </p:nvPr>
        </p:nvSpPr>
        <p:spPr>
          <a:xfrm>
            <a:off x="457200" y="4960137"/>
            <a:ext cx="7772400" cy="1463040"/>
          </a:xfrm>
          <a:prstGeom prst="rect">
            <a:avLst/>
          </a:prstGeom>
          <a:noFill/>
          <a:ln>
            <a:noFill/>
          </a:ln>
        </p:spPr>
        <p:txBody>
          <a:bodyPr spcFirstLastPara="1" wrap="square" lIns="91425" tIns="45700" rIns="91425" bIns="45700" anchor="ctr" anchorCtr="0">
            <a:normAutofit/>
          </a:bodyPr>
          <a:lstStyle/>
          <a:p>
            <a:pPr marL="0" lvl="0" indent="0" algn="r" rtl="0">
              <a:lnSpc>
                <a:spcPct val="80000"/>
              </a:lnSpc>
              <a:spcBef>
                <a:spcPts val="0"/>
              </a:spcBef>
              <a:spcAft>
                <a:spcPts val="0"/>
              </a:spcAft>
              <a:buClr>
                <a:srgbClr val="0C0C0C"/>
              </a:buClr>
              <a:buSzPts val="5000"/>
              <a:buFont typeface="Twentieth Century"/>
              <a:buNone/>
            </a:pPr>
            <a:r>
              <a:rPr lang="en-US"/>
              <a:t>NLP BASICS	</a:t>
            </a:r>
            <a:endParaRPr/>
          </a:p>
        </p:txBody>
      </p:sp>
      <p:sp>
        <p:nvSpPr>
          <p:cNvPr id="108" name="Google Shape;108;p1"/>
          <p:cNvSpPr txBox="1">
            <a:spLocks noGrp="1"/>
          </p:cNvSpPr>
          <p:nvPr>
            <p:ph type="subTitle" idx="1"/>
          </p:nvPr>
        </p:nvSpPr>
        <p:spPr>
          <a:xfrm>
            <a:off x="8610600" y="4960137"/>
            <a:ext cx="3200400" cy="146304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800"/>
              <a:buNone/>
            </a:pPr>
            <a:r>
              <a:rPr lang="en-US"/>
              <a:t>Week 01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0"/>
        <p:cNvGrpSpPr/>
        <p:nvPr/>
      </p:nvGrpSpPr>
      <p:grpSpPr>
        <a:xfrm>
          <a:off x="0" y="0"/>
          <a:ext cx="0" cy="0"/>
          <a:chOff x="0" y="0"/>
          <a:chExt cx="0" cy="0"/>
        </a:xfrm>
      </p:grpSpPr>
      <p:pic>
        <p:nvPicPr>
          <p:cNvPr id="181" name="Google Shape;181;p14"/>
          <p:cNvPicPr preferRelativeResize="0"/>
          <p:nvPr/>
        </p:nvPicPr>
        <p:blipFill rotWithShape="1">
          <a:blip r:embed="rId3">
            <a:alphaModFix/>
          </a:blip>
          <a:srcRect/>
          <a:stretch/>
        </p:blipFill>
        <p:spPr>
          <a:xfrm>
            <a:off x="1031393" y="643466"/>
            <a:ext cx="10129213" cy="557106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pic>
        <p:nvPicPr>
          <p:cNvPr id="186" name="Google Shape;186;p15"/>
          <p:cNvPicPr preferRelativeResize="0"/>
          <p:nvPr/>
        </p:nvPicPr>
        <p:blipFill rotWithShape="1">
          <a:blip r:embed="rId3">
            <a:alphaModFix/>
          </a:blip>
          <a:srcRect/>
          <a:stretch/>
        </p:blipFill>
        <p:spPr>
          <a:xfrm>
            <a:off x="1008265" y="643466"/>
            <a:ext cx="10175470" cy="55710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0"/>
        <p:cNvGrpSpPr/>
        <p:nvPr/>
      </p:nvGrpSpPr>
      <p:grpSpPr>
        <a:xfrm>
          <a:off x="0" y="0"/>
          <a:ext cx="0" cy="0"/>
          <a:chOff x="0" y="0"/>
          <a:chExt cx="0" cy="0"/>
        </a:xfrm>
      </p:grpSpPr>
      <p:pic>
        <p:nvPicPr>
          <p:cNvPr id="191" name="Google Shape;191;p16"/>
          <p:cNvPicPr preferRelativeResize="0"/>
          <p:nvPr/>
        </p:nvPicPr>
        <p:blipFill rotWithShape="1">
          <a:blip r:embed="rId3">
            <a:alphaModFix/>
          </a:blip>
          <a:srcRect/>
          <a:stretch/>
        </p:blipFill>
        <p:spPr>
          <a:xfrm>
            <a:off x="1209097" y="643466"/>
            <a:ext cx="9773806" cy="557106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pic>
        <p:nvPicPr>
          <p:cNvPr id="196" name="Google Shape;196;p17"/>
          <p:cNvPicPr preferRelativeResize="0"/>
          <p:nvPr/>
        </p:nvPicPr>
        <p:blipFill rotWithShape="1">
          <a:blip r:embed="rId3">
            <a:alphaModFix/>
          </a:blip>
          <a:srcRect/>
          <a:stretch/>
        </p:blipFill>
        <p:spPr>
          <a:xfrm>
            <a:off x="937602" y="643466"/>
            <a:ext cx="10316796" cy="557106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19"/>
          <p:cNvSpPr txBox="1">
            <a:spLocks noGrp="1"/>
          </p:cNvSpPr>
          <p:nvPr>
            <p:ph type="title"/>
          </p:nvPr>
        </p:nvSpPr>
        <p:spPr>
          <a:xfrm>
            <a:off x="827358" y="2483465"/>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92D050"/>
              </a:buClr>
              <a:buSzPts val="5000"/>
              <a:buFont typeface="Twentieth Century"/>
              <a:buNone/>
            </a:pPr>
            <a:r>
              <a:rPr lang="en-US">
                <a:solidFill>
                  <a:srgbClr val="92D050"/>
                </a:solidFill>
              </a:rPr>
              <a:t>WHY IS NLP HARD ?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0"/>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endParaRPr/>
          </a:p>
        </p:txBody>
      </p:sp>
      <p:pic>
        <p:nvPicPr>
          <p:cNvPr id="213" name="Google Shape;213;p20"/>
          <p:cNvPicPr preferRelativeResize="0">
            <a:picLocks noGrp="1"/>
          </p:cNvPicPr>
          <p:nvPr>
            <p:ph type="body" idx="1"/>
          </p:nvPr>
        </p:nvPicPr>
        <p:blipFill rotWithShape="1">
          <a:blip r:embed="rId3">
            <a:alphaModFix/>
          </a:blip>
          <a:srcRect/>
          <a:stretch/>
        </p:blipFill>
        <p:spPr>
          <a:xfrm>
            <a:off x="1023938" y="1613472"/>
            <a:ext cx="9813925" cy="430415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7"/>
        <p:cNvGrpSpPr/>
        <p:nvPr/>
      </p:nvGrpSpPr>
      <p:grpSpPr>
        <a:xfrm>
          <a:off x="0" y="0"/>
          <a:ext cx="0" cy="0"/>
          <a:chOff x="0" y="0"/>
          <a:chExt cx="0" cy="0"/>
        </a:xfrm>
      </p:grpSpPr>
      <p:pic>
        <p:nvPicPr>
          <p:cNvPr id="218" name="Google Shape;218;p21"/>
          <p:cNvPicPr preferRelativeResize="0">
            <a:picLocks noGrp="1"/>
          </p:cNvPicPr>
          <p:nvPr>
            <p:ph type="body" idx="4294967295"/>
          </p:nvPr>
        </p:nvPicPr>
        <p:blipFill rotWithShape="1">
          <a:blip r:embed="rId3">
            <a:alphaModFix/>
          </a:blip>
          <a:srcRect/>
          <a:stretch/>
        </p:blipFill>
        <p:spPr>
          <a:xfrm>
            <a:off x="1099527" y="643466"/>
            <a:ext cx="9992945" cy="557106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22"/>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WHY IS NLP HARD</a:t>
            </a:r>
            <a:endParaRPr/>
          </a:p>
        </p:txBody>
      </p:sp>
      <p:pic>
        <p:nvPicPr>
          <p:cNvPr id="224" name="Google Shape;224;p22"/>
          <p:cNvPicPr preferRelativeResize="0">
            <a:picLocks noGrp="1"/>
          </p:cNvPicPr>
          <p:nvPr>
            <p:ph type="body" idx="1"/>
          </p:nvPr>
        </p:nvPicPr>
        <p:blipFill rotWithShape="1">
          <a:blip r:embed="rId3">
            <a:alphaModFix/>
          </a:blip>
          <a:srcRect/>
          <a:stretch/>
        </p:blipFill>
        <p:spPr>
          <a:xfrm>
            <a:off x="1024127" y="1062181"/>
            <a:ext cx="7448805" cy="46261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23"/>
          <p:cNvPicPr preferRelativeResize="0"/>
          <p:nvPr/>
        </p:nvPicPr>
        <p:blipFill rotWithShape="1">
          <a:blip r:embed="rId3">
            <a:alphaModFix/>
          </a:blip>
          <a:srcRect/>
          <a:stretch/>
        </p:blipFill>
        <p:spPr>
          <a:xfrm>
            <a:off x="983102" y="757259"/>
            <a:ext cx="10905066" cy="534348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pic>
        <p:nvPicPr>
          <p:cNvPr id="234" name="Google Shape;234;p24"/>
          <p:cNvPicPr preferRelativeResize="0"/>
          <p:nvPr/>
        </p:nvPicPr>
        <p:blipFill rotWithShape="1">
          <a:blip r:embed="rId3">
            <a:alphaModFix/>
          </a:blip>
          <a:srcRect/>
          <a:stretch/>
        </p:blipFill>
        <p:spPr>
          <a:xfrm>
            <a:off x="1100667" y="496569"/>
            <a:ext cx="10905066" cy="531622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SESSION AGENDA</a:t>
            </a:r>
            <a:endParaRPr/>
          </a:p>
        </p:txBody>
      </p:sp>
      <p:sp>
        <p:nvSpPr>
          <p:cNvPr id="114" name="Google Shape;114;p2"/>
          <p:cNvSpPr txBox="1">
            <a:spLocks noGrp="1"/>
          </p:cNvSpPr>
          <p:nvPr>
            <p:ph type="body" idx="1"/>
          </p:nvPr>
        </p:nvSpPr>
        <p:spPr>
          <a:xfrm>
            <a:off x="1024128" y="1222310"/>
            <a:ext cx="9813205"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SzPts val="2200"/>
              <a:buChar char="•"/>
            </a:pPr>
            <a:r>
              <a:rPr lang="en-US"/>
              <a:t>Basics of NLP</a:t>
            </a:r>
            <a:endParaRPr/>
          </a:p>
          <a:p>
            <a:pPr marL="342900" lvl="0" indent="-342900" algn="l" rtl="0">
              <a:lnSpc>
                <a:spcPct val="90000"/>
              </a:lnSpc>
              <a:spcBef>
                <a:spcPts val="1400"/>
              </a:spcBef>
              <a:spcAft>
                <a:spcPts val="0"/>
              </a:spcAft>
              <a:buSzPts val="2200"/>
              <a:buChar char="•"/>
            </a:pPr>
            <a:r>
              <a:rPr lang="en-US"/>
              <a:t>Pre-processing steps</a:t>
            </a:r>
            <a:endParaRPr/>
          </a:p>
          <a:p>
            <a:pPr marL="342900" lvl="0" indent="-342900" algn="l" rtl="0">
              <a:lnSpc>
                <a:spcPct val="90000"/>
              </a:lnSpc>
              <a:spcBef>
                <a:spcPts val="1400"/>
              </a:spcBef>
              <a:spcAft>
                <a:spcPts val="0"/>
              </a:spcAft>
              <a:buSzPts val="2200"/>
              <a:buChar char="•"/>
            </a:pPr>
            <a:r>
              <a:rPr lang="en-US"/>
              <a:t>Language Models</a:t>
            </a:r>
            <a:endParaRPr/>
          </a:p>
          <a:p>
            <a:pPr marL="342900" lvl="0" indent="-342900" algn="l" rtl="0">
              <a:lnSpc>
                <a:spcPct val="90000"/>
              </a:lnSpc>
              <a:spcBef>
                <a:spcPts val="1400"/>
              </a:spcBef>
              <a:spcAft>
                <a:spcPts val="0"/>
              </a:spcAft>
              <a:buSzPts val="2200"/>
              <a:buChar char="•"/>
            </a:pPr>
            <a:r>
              <a:rPr lang="en-US"/>
              <a:t>Case Study</a:t>
            </a:r>
            <a:endParaRPr/>
          </a:p>
          <a:p>
            <a:pPr marL="342900" lvl="0" indent="-203200" algn="l" rtl="0">
              <a:lnSpc>
                <a:spcPct val="90000"/>
              </a:lnSpc>
              <a:spcBef>
                <a:spcPts val="1400"/>
              </a:spcBef>
              <a:spcAft>
                <a:spcPts val="0"/>
              </a:spcAft>
              <a:buSzPts val="2200"/>
              <a:buFont typeface="Arial"/>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25"/>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WHY IS NLP HARD</a:t>
            </a:r>
            <a:endParaRPr/>
          </a:p>
        </p:txBody>
      </p:sp>
      <p:sp>
        <p:nvSpPr>
          <p:cNvPr id="240" name="Google Shape;240;p25"/>
          <p:cNvSpPr txBox="1">
            <a:spLocks noGrp="1"/>
          </p:cNvSpPr>
          <p:nvPr>
            <p:ph type="body" idx="1"/>
          </p:nvPr>
        </p:nvSpPr>
        <p:spPr>
          <a:xfrm>
            <a:off x="7434398" y="1209247"/>
            <a:ext cx="2802043"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SzPts val="2200"/>
              <a:buFont typeface="Arial"/>
              <a:buChar char="•"/>
            </a:pPr>
            <a:r>
              <a:rPr lang="en-US"/>
              <a:t>Aryan khan Example –</a:t>
            </a:r>
            <a:endParaRPr/>
          </a:p>
          <a:p>
            <a:pPr marL="342900" lvl="0" indent="-203200" algn="l" rtl="0">
              <a:lnSpc>
                <a:spcPct val="90000"/>
              </a:lnSpc>
              <a:spcBef>
                <a:spcPts val="1400"/>
              </a:spcBef>
              <a:spcAft>
                <a:spcPts val="0"/>
              </a:spcAft>
              <a:buSzPts val="2200"/>
              <a:buFont typeface="Arial"/>
              <a:buNone/>
            </a:pPr>
            <a:endParaRPr/>
          </a:p>
          <a:p>
            <a:pPr marL="342900" lvl="0" indent="-342900" algn="l" rtl="0">
              <a:lnSpc>
                <a:spcPct val="90000"/>
              </a:lnSpc>
              <a:spcBef>
                <a:spcPts val="1400"/>
              </a:spcBef>
              <a:spcAft>
                <a:spcPts val="0"/>
              </a:spcAft>
              <a:buSzPts val="2200"/>
              <a:buFont typeface="Arial"/>
              <a:buChar char="•"/>
            </a:pPr>
            <a:r>
              <a:rPr lang="en-US"/>
              <a:t>Lets have a blast – whatsapp chat based on which Narcotics bureau tried to implicate him falsely</a:t>
            </a:r>
            <a:endParaRPr/>
          </a:p>
        </p:txBody>
      </p:sp>
      <p:pic>
        <p:nvPicPr>
          <p:cNvPr id="241" name="Google Shape;241;p25"/>
          <p:cNvPicPr preferRelativeResize="0"/>
          <p:nvPr/>
        </p:nvPicPr>
        <p:blipFill rotWithShape="1">
          <a:blip r:embed="rId3">
            <a:alphaModFix/>
          </a:blip>
          <a:srcRect/>
          <a:stretch/>
        </p:blipFill>
        <p:spPr>
          <a:xfrm>
            <a:off x="1024128" y="1472128"/>
            <a:ext cx="5428923" cy="300370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6"/>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WHY IS NLP HARD</a:t>
            </a:r>
            <a:endParaRPr/>
          </a:p>
        </p:txBody>
      </p:sp>
      <p:sp>
        <p:nvSpPr>
          <p:cNvPr id="247" name="Google Shape;247;p26"/>
          <p:cNvSpPr txBox="1">
            <a:spLocks noGrp="1"/>
          </p:cNvSpPr>
          <p:nvPr>
            <p:ph type="body" idx="1"/>
          </p:nvPr>
        </p:nvSpPr>
        <p:spPr>
          <a:xfrm>
            <a:off x="1024128" y="1222310"/>
            <a:ext cx="9813205"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Clr>
                <a:srgbClr val="595959"/>
              </a:buClr>
              <a:buSzPts val="1400"/>
              <a:buAutoNum type="arabicPeriod"/>
            </a:pPr>
            <a:r>
              <a:rPr lang="en-US" sz="2400">
                <a:solidFill>
                  <a:srgbClr val="595959"/>
                </a:solidFill>
              </a:rPr>
              <a:t>Languages are changing everyday, new words, new rules, etc.</a:t>
            </a:r>
            <a:endParaRPr/>
          </a:p>
          <a:p>
            <a:pPr marL="342900" lvl="0" indent="-342900" algn="l" rtl="0">
              <a:lnSpc>
                <a:spcPct val="90000"/>
              </a:lnSpc>
              <a:spcBef>
                <a:spcPts val="1400"/>
              </a:spcBef>
              <a:spcAft>
                <a:spcPts val="0"/>
              </a:spcAft>
              <a:buClr>
                <a:srgbClr val="595959"/>
              </a:buClr>
              <a:buSzPts val="1400"/>
              <a:buAutoNum type="arabicPeriod"/>
            </a:pPr>
            <a:r>
              <a:rPr lang="en-US" sz="2400">
                <a:solidFill>
                  <a:srgbClr val="595959"/>
                </a:solidFill>
              </a:rPr>
              <a:t>The number of tokens is not fixed. A natural language can have hundreds of thousands of different words, new words are created on the fly.</a:t>
            </a:r>
            <a:endParaRPr/>
          </a:p>
          <a:p>
            <a:pPr marL="342900" lvl="0" indent="-342900" algn="l" rtl="0">
              <a:lnSpc>
                <a:spcPct val="90000"/>
              </a:lnSpc>
              <a:spcBef>
                <a:spcPts val="1400"/>
              </a:spcBef>
              <a:spcAft>
                <a:spcPts val="0"/>
              </a:spcAft>
              <a:buClr>
                <a:srgbClr val="595959"/>
              </a:buClr>
              <a:buSzPts val="1400"/>
              <a:buAutoNum type="arabicPeriod"/>
            </a:pPr>
            <a:r>
              <a:rPr lang="en-US" sz="2400">
                <a:solidFill>
                  <a:srgbClr val="595959"/>
                </a:solidFill>
              </a:rPr>
              <a:t>Words can have different meanings depending on context, and they can acquire new meanings over time (apple(a fruit), Apple(the company)], they can even change their parts of speech(Google --&gt; to google).</a:t>
            </a:r>
            <a:endParaRPr/>
          </a:p>
          <a:p>
            <a:pPr marL="342900" lvl="0" indent="-342900" algn="l" rtl="0">
              <a:lnSpc>
                <a:spcPct val="90000"/>
              </a:lnSpc>
              <a:spcBef>
                <a:spcPts val="1400"/>
              </a:spcBef>
              <a:spcAft>
                <a:spcPts val="0"/>
              </a:spcAft>
              <a:buClr>
                <a:srgbClr val="595959"/>
              </a:buClr>
              <a:buSzPts val="1400"/>
              <a:buAutoNum type="arabicPeriod"/>
            </a:pPr>
            <a:r>
              <a:rPr lang="en-US" sz="2400">
                <a:solidFill>
                  <a:srgbClr val="595959"/>
                </a:solidFill>
              </a:rPr>
              <a:t>Every language has its own uniqueness. Like in the case of English we have words, sentences, paragraphs and so on to limit our language. But in Thai, there is no concept of sentences.</a:t>
            </a:r>
            <a:endParaRPr/>
          </a:p>
          <a:p>
            <a:pPr marL="342900" lvl="0" indent="-203200" algn="l" rtl="0">
              <a:lnSpc>
                <a:spcPct val="90000"/>
              </a:lnSpc>
              <a:spcBef>
                <a:spcPts val="1400"/>
              </a:spcBef>
              <a:spcAft>
                <a:spcPts val="0"/>
              </a:spcAft>
              <a:buSzPts val="2200"/>
              <a:buFont typeface="Arial"/>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27"/>
          <p:cNvSpPr txBox="1">
            <a:spLocks noGrp="1"/>
          </p:cNvSpPr>
          <p:nvPr>
            <p:ph type="title"/>
          </p:nvPr>
        </p:nvSpPr>
        <p:spPr>
          <a:xfrm>
            <a:off x="415600" y="2867800"/>
            <a:ext cx="11360800" cy="1122400"/>
          </a:xfrm>
          <a:prstGeom prst="rect">
            <a:avLst/>
          </a:prstGeom>
          <a:noFill/>
          <a:ln>
            <a:noFill/>
          </a:ln>
        </p:spPr>
        <p:txBody>
          <a:bodyPr spcFirstLastPara="1" wrap="square" lIns="121900" tIns="121900" rIns="121900" bIns="121900" anchor="ctr" anchorCtr="0">
            <a:noAutofit/>
          </a:bodyPr>
          <a:lstStyle/>
          <a:p>
            <a:pPr marL="0" lvl="0" indent="0" algn="ctr" rtl="0">
              <a:lnSpc>
                <a:spcPct val="80000"/>
              </a:lnSpc>
              <a:spcBef>
                <a:spcPts val="0"/>
              </a:spcBef>
              <a:spcAft>
                <a:spcPts val="0"/>
              </a:spcAft>
              <a:buClr>
                <a:srgbClr val="365F91"/>
              </a:buClr>
              <a:buSzPts val="3600"/>
              <a:buFont typeface="Twentieth Century"/>
              <a:buNone/>
            </a:pPr>
            <a:r>
              <a:rPr lang="en-US" b="1">
                <a:solidFill>
                  <a:srgbClr val="365F91"/>
                </a:solidFill>
              </a:rPr>
              <a:t>PRE-PROCESSING </a:t>
            </a:r>
            <a:r>
              <a:rPr lang="en-US" b="1">
                <a:solidFill>
                  <a:srgbClr val="039BE5"/>
                </a:solidFill>
              </a:rPr>
              <a:t>STEPS</a:t>
            </a:r>
            <a:endParaRPr>
              <a:solidFill>
                <a:srgbClr val="039BE5"/>
              </a:solidFill>
              <a:latin typeface="Helvetica Neue Light"/>
              <a:ea typeface="Helvetica Neue Light"/>
              <a:cs typeface="Helvetica Neue Light"/>
              <a:sym typeface="Helvetica Neue 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827358" y="2483465"/>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92D050"/>
              </a:buClr>
              <a:buSzPts val="5000"/>
              <a:buFont typeface="Twentieth Century"/>
              <a:buNone/>
            </a:pPr>
            <a:r>
              <a:rPr lang="en-US">
                <a:solidFill>
                  <a:srgbClr val="92D050"/>
                </a:solidFill>
              </a:rPr>
              <a:t>JARGONS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9"/>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JARGONS</a:t>
            </a:r>
            <a:endParaRPr/>
          </a:p>
        </p:txBody>
      </p:sp>
      <p:sp>
        <p:nvSpPr>
          <p:cNvPr id="263" name="Google Shape;263;p29"/>
          <p:cNvSpPr txBox="1">
            <a:spLocks noGrp="1"/>
          </p:cNvSpPr>
          <p:nvPr>
            <p:ph type="body" idx="1"/>
          </p:nvPr>
        </p:nvSpPr>
        <p:spPr>
          <a:xfrm>
            <a:off x="1024128" y="1210435"/>
            <a:ext cx="9813205"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SzPts val="2200"/>
              <a:buFont typeface="Arial"/>
              <a:buChar char="•"/>
            </a:pPr>
            <a:r>
              <a:rPr lang="en-US"/>
              <a:t>Corpus: A body of text samples</a:t>
            </a:r>
            <a:endParaRPr/>
          </a:p>
          <a:p>
            <a:pPr marL="342900" lvl="0" indent="-342900" algn="l" rtl="0">
              <a:lnSpc>
                <a:spcPct val="90000"/>
              </a:lnSpc>
              <a:spcBef>
                <a:spcPts val="1400"/>
              </a:spcBef>
              <a:spcAft>
                <a:spcPts val="0"/>
              </a:spcAft>
              <a:buSzPts val="2200"/>
              <a:buFont typeface="Arial"/>
              <a:buChar char="•"/>
            </a:pPr>
            <a:r>
              <a:rPr lang="en-US"/>
              <a:t>Document: A text sample</a:t>
            </a:r>
            <a:endParaRPr/>
          </a:p>
          <a:p>
            <a:pPr marL="342900" lvl="0" indent="-342900" algn="l" rtl="0">
              <a:lnSpc>
                <a:spcPct val="90000"/>
              </a:lnSpc>
              <a:spcBef>
                <a:spcPts val="1400"/>
              </a:spcBef>
              <a:spcAft>
                <a:spcPts val="0"/>
              </a:spcAft>
              <a:buSzPts val="2200"/>
              <a:buFont typeface="Arial"/>
              <a:buChar char="•"/>
            </a:pPr>
            <a:r>
              <a:rPr lang="en-US"/>
              <a:t>Vocabulary: A list of words used in the corpus</a:t>
            </a:r>
            <a:endParaRPr/>
          </a:p>
          <a:p>
            <a:pPr marL="342900" lvl="0" indent="-342900" algn="l" rtl="0">
              <a:lnSpc>
                <a:spcPct val="90000"/>
              </a:lnSpc>
              <a:spcBef>
                <a:spcPts val="1400"/>
              </a:spcBef>
              <a:spcAft>
                <a:spcPts val="0"/>
              </a:spcAft>
              <a:buSzPts val="2200"/>
              <a:buFont typeface="Arial"/>
              <a:buChar char="•"/>
            </a:pPr>
            <a:r>
              <a:rPr lang="en-US"/>
              <a:t>Language model: How the words are supposed to be organized </a:t>
            </a:r>
            <a:endParaRPr/>
          </a:p>
          <a:p>
            <a:pPr marL="342900" lvl="0" indent="-203200" algn="l" rtl="0">
              <a:lnSpc>
                <a:spcPct val="90000"/>
              </a:lnSpc>
              <a:spcBef>
                <a:spcPts val="1400"/>
              </a:spcBef>
              <a:spcAft>
                <a:spcPts val="0"/>
              </a:spcAft>
              <a:buSzPts val="2200"/>
              <a:buFont typeface="Arial"/>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7"/>
        <p:cNvGrpSpPr/>
        <p:nvPr/>
      </p:nvGrpSpPr>
      <p:grpSpPr>
        <a:xfrm>
          <a:off x="0" y="0"/>
          <a:ext cx="0" cy="0"/>
          <a:chOff x="0" y="0"/>
          <a:chExt cx="0" cy="0"/>
        </a:xfrm>
      </p:grpSpPr>
      <p:pic>
        <p:nvPicPr>
          <p:cNvPr id="268" name="Google Shape;268;p30"/>
          <p:cNvPicPr preferRelativeResize="0"/>
          <p:nvPr/>
        </p:nvPicPr>
        <p:blipFill rotWithShape="1">
          <a:blip r:embed="rId3">
            <a:alphaModFix/>
          </a:blip>
          <a:srcRect/>
          <a:stretch/>
        </p:blipFill>
        <p:spPr>
          <a:xfrm>
            <a:off x="1099527" y="643466"/>
            <a:ext cx="9992945" cy="557106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2"/>
        <p:cNvGrpSpPr/>
        <p:nvPr/>
      </p:nvGrpSpPr>
      <p:grpSpPr>
        <a:xfrm>
          <a:off x="0" y="0"/>
          <a:ext cx="0" cy="0"/>
          <a:chOff x="0" y="0"/>
          <a:chExt cx="0" cy="0"/>
        </a:xfrm>
      </p:grpSpPr>
      <p:pic>
        <p:nvPicPr>
          <p:cNvPr id="273" name="Google Shape;273;p31"/>
          <p:cNvPicPr preferRelativeResize="0"/>
          <p:nvPr/>
        </p:nvPicPr>
        <p:blipFill rotWithShape="1">
          <a:blip r:embed="rId3">
            <a:alphaModFix/>
          </a:blip>
          <a:srcRect/>
          <a:stretch/>
        </p:blipFill>
        <p:spPr>
          <a:xfrm>
            <a:off x="984928" y="643466"/>
            <a:ext cx="10222144" cy="55710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7"/>
        <p:cNvGrpSpPr/>
        <p:nvPr/>
      </p:nvGrpSpPr>
      <p:grpSpPr>
        <a:xfrm>
          <a:off x="0" y="0"/>
          <a:ext cx="0" cy="0"/>
          <a:chOff x="0" y="0"/>
          <a:chExt cx="0" cy="0"/>
        </a:xfrm>
      </p:grpSpPr>
      <p:pic>
        <p:nvPicPr>
          <p:cNvPr id="278" name="Google Shape;278;p32"/>
          <p:cNvPicPr preferRelativeResize="0"/>
          <p:nvPr/>
        </p:nvPicPr>
        <p:blipFill rotWithShape="1">
          <a:blip r:embed="rId3">
            <a:alphaModFix/>
          </a:blip>
          <a:srcRect/>
          <a:stretch/>
        </p:blipFill>
        <p:spPr>
          <a:xfrm>
            <a:off x="1121832" y="643466"/>
            <a:ext cx="9948336" cy="557106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2"/>
        <p:cNvGrpSpPr/>
        <p:nvPr/>
      </p:nvGrpSpPr>
      <p:grpSpPr>
        <a:xfrm>
          <a:off x="0" y="0"/>
          <a:ext cx="0" cy="0"/>
          <a:chOff x="0" y="0"/>
          <a:chExt cx="0" cy="0"/>
        </a:xfrm>
      </p:grpSpPr>
      <p:pic>
        <p:nvPicPr>
          <p:cNvPr id="283" name="Google Shape;283;p33"/>
          <p:cNvPicPr preferRelativeResize="0"/>
          <p:nvPr/>
        </p:nvPicPr>
        <p:blipFill rotWithShape="1">
          <a:blip r:embed="rId3">
            <a:alphaModFix/>
          </a:blip>
          <a:srcRect/>
          <a:stretch/>
        </p:blipFill>
        <p:spPr>
          <a:xfrm>
            <a:off x="1209097" y="643466"/>
            <a:ext cx="9773806" cy="557106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7"/>
        <p:cNvGrpSpPr/>
        <p:nvPr/>
      </p:nvGrpSpPr>
      <p:grpSpPr>
        <a:xfrm>
          <a:off x="0" y="0"/>
          <a:ext cx="0" cy="0"/>
          <a:chOff x="0" y="0"/>
          <a:chExt cx="0" cy="0"/>
        </a:xfrm>
      </p:grpSpPr>
      <p:pic>
        <p:nvPicPr>
          <p:cNvPr id="288" name="Google Shape;288;p34"/>
          <p:cNvPicPr preferRelativeResize="0"/>
          <p:nvPr/>
        </p:nvPicPr>
        <p:blipFill rotWithShape="1">
          <a:blip r:embed="rId3">
            <a:alphaModFix/>
          </a:blip>
          <a:srcRect/>
          <a:stretch/>
        </p:blipFill>
        <p:spPr>
          <a:xfrm>
            <a:off x="1209097" y="643466"/>
            <a:ext cx="9773806" cy="557106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3"/>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TOPICS</a:t>
            </a:r>
            <a:endParaRPr/>
          </a:p>
        </p:txBody>
      </p:sp>
      <p:sp>
        <p:nvSpPr>
          <p:cNvPr id="120" name="Google Shape;120;p3"/>
          <p:cNvSpPr txBox="1">
            <a:spLocks noGrp="1"/>
          </p:cNvSpPr>
          <p:nvPr>
            <p:ph type="body" idx="1"/>
          </p:nvPr>
        </p:nvSpPr>
        <p:spPr>
          <a:xfrm>
            <a:off x="1024128" y="1222310"/>
            <a:ext cx="9813205"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SzPts val="2200"/>
              <a:buChar char="•"/>
            </a:pPr>
            <a:r>
              <a:rPr lang="en-US"/>
              <a:t>Introduction to Natural Language Processing</a:t>
            </a:r>
            <a:endParaRPr/>
          </a:p>
          <a:p>
            <a:pPr marL="342900" lvl="0" indent="-342900" algn="l" rtl="0">
              <a:lnSpc>
                <a:spcPct val="90000"/>
              </a:lnSpc>
              <a:spcBef>
                <a:spcPts val="1400"/>
              </a:spcBef>
              <a:spcAft>
                <a:spcPts val="0"/>
              </a:spcAft>
              <a:buSzPts val="2200"/>
              <a:buChar char="•"/>
            </a:pPr>
            <a:r>
              <a:rPr lang="en-US"/>
              <a:t>Pre-processing: Tokenization, Stop words, Normalization, Stemming and Lemmatization</a:t>
            </a:r>
            <a:endParaRPr/>
          </a:p>
          <a:p>
            <a:pPr marL="342900" lvl="0" indent="-342900" algn="l" rtl="0">
              <a:lnSpc>
                <a:spcPct val="90000"/>
              </a:lnSpc>
              <a:spcBef>
                <a:spcPts val="1400"/>
              </a:spcBef>
              <a:spcAft>
                <a:spcPts val="0"/>
              </a:spcAft>
              <a:buSzPts val="2200"/>
              <a:buChar char="•"/>
            </a:pPr>
            <a:r>
              <a:rPr lang="en-US"/>
              <a:t>Bag of Words and Tf-idf features</a:t>
            </a:r>
            <a:endParaRPr/>
          </a:p>
          <a:p>
            <a:pPr marL="342900" lvl="0" indent="-342900" algn="l" rtl="0">
              <a:lnSpc>
                <a:spcPct val="90000"/>
              </a:lnSpc>
              <a:spcBef>
                <a:spcPts val="1400"/>
              </a:spcBef>
              <a:spcAft>
                <a:spcPts val="0"/>
              </a:spcAft>
              <a:buSzPts val="2200"/>
              <a:buChar char="•"/>
            </a:pPr>
            <a:r>
              <a:rPr lang="en-US"/>
              <a:t>Language model</a:t>
            </a:r>
            <a:endParaRPr/>
          </a:p>
          <a:p>
            <a:pPr marL="342900" lvl="0" indent="-342900" algn="l" rtl="0">
              <a:lnSpc>
                <a:spcPct val="90000"/>
              </a:lnSpc>
              <a:spcBef>
                <a:spcPts val="1400"/>
              </a:spcBef>
              <a:spcAft>
                <a:spcPts val="0"/>
              </a:spcAft>
              <a:buSzPts val="2200"/>
              <a:buChar char="•"/>
            </a:pPr>
            <a:r>
              <a:rPr lang="en-US"/>
              <a:t>N-grams</a:t>
            </a:r>
            <a:endParaRPr/>
          </a:p>
          <a:p>
            <a:pPr marL="342900" lvl="0" indent="-203200" algn="l" rtl="0">
              <a:lnSpc>
                <a:spcPct val="90000"/>
              </a:lnSpc>
              <a:spcBef>
                <a:spcPts val="1400"/>
              </a:spcBef>
              <a:spcAft>
                <a:spcPts val="0"/>
              </a:spcAft>
              <a:buSzPts val="2200"/>
              <a:buFont typeface="Arial"/>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pic>
        <p:nvPicPr>
          <p:cNvPr id="293" name="Google Shape;293;p35"/>
          <p:cNvPicPr preferRelativeResize="0"/>
          <p:nvPr/>
        </p:nvPicPr>
        <p:blipFill rotWithShape="1">
          <a:blip r:embed="rId3">
            <a:alphaModFix/>
          </a:blip>
          <a:srcRect/>
          <a:stretch/>
        </p:blipFill>
        <p:spPr>
          <a:xfrm>
            <a:off x="1187570" y="643466"/>
            <a:ext cx="9816860" cy="557106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7"/>
        <p:cNvGrpSpPr/>
        <p:nvPr/>
      </p:nvGrpSpPr>
      <p:grpSpPr>
        <a:xfrm>
          <a:off x="0" y="0"/>
          <a:ext cx="0" cy="0"/>
          <a:chOff x="0" y="0"/>
          <a:chExt cx="0" cy="0"/>
        </a:xfrm>
      </p:grpSpPr>
      <p:pic>
        <p:nvPicPr>
          <p:cNvPr id="298" name="Google Shape;298;p36"/>
          <p:cNvPicPr preferRelativeResize="0"/>
          <p:nvPr/>
        </p:nvPicPr>
        <p:blipFill rotWithShape="1">
          <a:blip r:embed="rId3">
            <a:alphaModFix/>
          </a:blip>
          <a:srcRect/>
          <a:stretch/>
        </p:blipFill>
        <p:spPr>
          <a:xfrm>
            <a:off x="1187570" y="643466"/>
            <a:ext cx="9816860" cy="5571067"/>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2"/>
        <p:cNvGrpSpPr/>
        <p:nvPr/>
      </p:nvGrpSpPr>
      <p:grpSpPr>
        <a:xfrm>
          <a:off x="0" y="0"/>
          <a:ext cx="0" cy="0"/>
          <a:chOff x="0" y="0"/>
          <a:chExt cx="0" cy="0"/>
        </a:xfrm>
      </p:grpSpPr>
      <p:pic>
        <p:nvPicPr>
          <p:cNvPr id="303" name="Google Shape;303;p37"/>
          <p:cNvPicPr preferRelativeResize="0"/>
          <p:nvPr/>
        </p:nvPicPr>
        <p:blipFill rotWithShape="1">
          <a:blip r:embed="rId3">
            <a:alphaModFix/>
          </a:blip>
          <a:srcRect/>
          <a:stretch/>
        </p:blipFill>
        <p:spPr>
          <a:xfrm>
            <a:off x="1230439" y="643466"/>
            <a:ext cx="9731121" cy="557106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7"/>
        <p:cNvGrpSpPr/>
        <p:nvPr/>
      </p:nvGrpSpPr>
      <p:grpSpPr>
        <a:xfrm>
          <a:off x="0" y="0"/>
          <a:ext cx="0" cy="0"/>
          <a:chOff x="0" y="0"/>
          <a:chExt cx="0" cy="0"/>
        </a:xfrm>
      </p:grpSpPr>
      <p:pic>
        <p:nvPicPr>
          <p:cNvPr id="308" name="Google Shape;308;p38"/>
          <p:cNvPicPr preferRelativeResize="0"/>
          <p:nvPr/>
        </p:nvPicPr>
        <p:blipFill rotWithShape="1">
          <a:blip r:embed="rId3">
            <a:alphaModFix/>
          </a:blip>
          <a:srcRect/>
          <a:stretch/>
        </p:blipFill>
        <p:spPr>
          <a:xfrm>
            <a:off x="1187570" y="643466"/>
            <a:ext cx="9816860" cy="5571067"/>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2"/>
        <p:cNvGrpSpPr/>
        <p:nvPr/>
      </p:nvGrpSpPr>
      <p:grpSpPr>
        <a:xfrm>
          <a:off x="0" y="0"/>
          <a:ext cx="0" cy="0"/>
          <a:chOff x="0" y="0"/>
          <a:chExt cx="0" cy="0"/>
        </a:xfrm>
      </p:grpSpPr>
      <p:pic>
        <p:nvPicPr>
          <p:cNvPr id="313" name="Google Shape;313;p39"/>
          <p:cNvPicPr preferRelativeResize="0"/>
          <p:nvPr/>
        </p:nvPicPr>
        <p:blipFill rotWithShape="1">
          <a:blip r:embed="rId3">
            <a:alphaModFix/>
          </a:blip>
          <a:srcRect/>
          <a:stretch/>
        </p:blipFill>
        <p:spPr>
          <a:xfrm>
            <a:off x="1143938" y="643466"/>
            <a:ext cx="9904123" cy="557106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40"/>
          <p:cNvSpPr txBox="1">
            <a:spLocks noGrp="1"/>
          </p:cNvSpPr>
          <p:nvPr>
            <p:ph type="title"/>
          </p:nvPr>
        </p:nvSpPr>
        <p:spPr>
          <a:xfrm>
            <a:off x="827358" y="2483465"/>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92D050"/>
              </a:buClr>
              <a:buSzPts val="5000"/>
              <a:buFont typeface="Twentieth Century"/>
              <a:buNone/>
            </a:pPr>
            <a:r>
              <a:rPr lang="en-US">
                <a:solidFill>
                  <a:srgbClr val="92D050"/>
                </a:solidFill>
              </a:rPr>
              <a:t>TASKS IN VARIOUS NLP PROBLEMS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1"/>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TASKS IN DIFFERENT NLP PROBLEMS</a:t>
            </a:r>
            <a:endParaRPr/>
          </a:p>
        </p:txBody>
      </p:sp>
      <p:sp>
        <p:nvSpPr>
          <p:cNvPr id="324" name="Google Shape;324;p41"/>
          <p:cNvSpPr txBox="1">
            <a:spLocks noGrp="1"/>
          </p:cNvSpPr>
          <p:nvPr>
            <p:ph type="body" idx="1"/>
          </p:nvPr>
        </p:nvSpPr>
        <p:spPr>
          <a:xfrm>
            <a:off x="1024128" y="1222310"/>
            <a:ext cx="9813205"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SzPts val="2200"/>
              <a:buFont typeface="Arial"/>
              <a:buChar char="•"/>
            </a:pPr>
            <a:r>
              <a:rPr lang="en-US"/>
              <a:t> Corpus 🡪 Extract documents </a:t>
            </a:r>
            <a:endParaRPr/>
          </a:p>
          <a:p>
            <a:pPr marL="342900" lvl="0" indent="-342900" algn="l" rtl="0">
              <a:lnSpc>
                <a:spcPct val="90000"/>
              </a:lnSpc>
              <a:spcBef>
                <a:spcPts val="1400"/>
              </a:spcBef>
              <a:spcAft>
                <a:spcPts val="0"/>
              </a:spcAft>
              <a:buSzPts val="2200"/>
              <a:buFont typeface="Arial"/>
              <a:buChar char="•"/>
            </a:pPr>
            <a:r>
              <a:rPr lang="en-US"/>
              <a:t>●  Document 🡪 Extract sentences </a:t>
            </a:r>
            <a:endParaRPr/>
          </a:p>
          <a:p>
            <a:pPr marL="342900" lvl="0" indent="-342900" algn="l" rtl="0">
              <a:lnSpc>
                <a:spcPct val="90000"/>
              </a:lnSpc>
              <a:spcBef>
                <a:spcPts val="1400"/>
              </a:spcBef>
              <a:spcAft>
                <a:spcPts val="0"/>
              </a:spcAft>
              <a:buSzPts val="2200"/>
              <a:buFont typeface="Arial"/>
              <a:buChar char="•"/>
            </a:pPr>
            <a:r>
              <a:rPr lang="en-US"/>
              <a:t>●  Sentences 🡪 Extract tokens </a:t>
            </a:r>
            <a:endParaRPr/>
          </a:p>
          <a:p>
            <a:pPr marL="342900" lvl="0" indent="-342900" algn="l" rtl="0">
              <a:lnSpc>
                <a:spcPct val="90000"/>
              </a:lnSpc>
              <a:spcBef>
                <a:spcPts val="1400"/>
              </a:spcBef>
              <a:spcAft>
                <a:spcPts val="0"/>
              </a:spcAft>
              <a:buSzPts val="2200"/>
              <a:buFont typeface="Arial"/>
              <a:buChar char="•"/>
            </a:pPr>
            <a:r>
              <a:rPr lang="en-US"/>
              <a:t>●  Tokens 🡪 Normal, stem, lemma forms </a:t>
            </a:r>
            <a:endParaRPr/>
          </a:p>
          <a:p>
            <a:pPr marL="342900" lvl="0" indent="-342900" algn="l" rtl="0">
              <a:lnSpc>
                <a:spcPct val="90000"/>
              </a:lnSpc>
              <a:spcBef>
                <a:spcPts val="1400"/>
              </a:spcBef>
              <a:spcAft>
                <a:spcPts val="0"/>
              </a:spcAft>
              <a:buSzPts val="2200"/>
              <a:buFont typeface="Arial"/>
              <a:buChar char="•"/>
            </a:pPr>
            <a:r>
              <a:rPr lang="en-US"/>
              <a:t>●  Sentence, tokens 🡪 PoS tagging, NER ( named entity recognition – Obama, Einstein, Manhattan )</a:t>
            </a:r>
            <a:endParaRPr/>
          </a:p>
          <a:p>
            <a:pPr marL="342900" lvl="0" indent="-342900" algn="l" rtl="0">
              <a:lnSpc>
                <a:spcPct val="90000"/>
              </a:lnSpc>
              <a:spcBef>
                <a:spcPts val="1400"/>
              </a:spcBef>
              <a:spcAft>
                <a:spcPts val="0"/>
              </a:spcAft>
              <a:buSzPts val="2200"/>
              <a:buFont typeface="Arial"/>
              <a:buChar char="•"/>
            </a:pPr>
            <a:r>
              <a:rPr lang="en-US"/>
              <a:t>●  Sentence, tokens 🡪Parsing, e.g. chunking, chinking, syntax tree </a:t>
            </a:r>
            <a:endParaRPr/>
          </a:p>
          <a:p>
            <a:pPr marL="342900" lvl="0" indent="-342900" algn="l" rtl="0">
              <a:lnSpc>
                <a:spcPct val="90000"/>
              </a:lnSpc>
              <a:spcBef>
                <a:spcPts val="1400"/>
              </a:spcBef>
              <a:spcAft>
                <a:spcPts val="0"/>
              </a:spcAft>
              <a:buSzPts val="2200"/>
              <a:buFont typeface="Arial"/>
              <a:buChar char="•"/>
            </a:pPr>
            <a:r>
              <a:rPr lang="en-US"/>
              <a:t>●  Document 🡪 Classification, e.g. sentiment analysis, topic extraction </a:t>
            </a:r>
            <a:endParaRPr/>
          </a:p>
          <a:p>
            <a:pPr marL="342900" lvl="0" indent="-342900" algn="l" rtl="0">
              <a:lnSpc>
                <a:spcPct val="90000"/>
              </a:lnSpc>
              <a:spcBef>
                <a:spcPts val="1400"/>
              </a:spcBef>
              <a:spcAft>
                <a:spcPts val="0"/>
              </a:spcAft>
              <a:buSzPts val="2200"/>
              <a:buFont typeface="Arial"/>
              <a:buChar char="•"/>
            </a:pPr>
            <a:r>
              <a:rPr lang="en-US"/>
              <a:t>●  Sentence 🡪 Text synthesis, e.g. translation, Q&amp;A </a:t>
            </a:r>
            <a:endParaRPr/>
          </a:p>
          <a:p>
            <a:pPr marL="342900" lvl="0" indent="-203200" algn="l" rtl="0">
              <a:lnSpc>
                <a:spcPct val="90000"/>
              </a:lnSpc>
              <a:spcBef>
                <a:spcPts val="1400"/>
              </a:spcBef>
              <a:spcAft>
                <a:spcPts val="0"/>
              </a:spcAft>
              <a:buSzPts val="2200"/>
              <a:buFont typeface="Arial"/>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2"/>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TOKENIZATION</a:t>
            </a:r>
            <a:endParaRPr/>
          </a:p>
        </p:txBody>
      </p:sp>
      <p:sp>
        <p:nvSpPr>
          <p:cNvPr id="330" name="Google Shape;330;p42"/>
          <p:cNvSpPr txBox="1">
            <a:spLocks noGrp="1"/>
          </p:cNvSpPr>
          <p:nvPr>
            <p:ph type="body" idx="1"/>
          </p:nvPr>
        </p:nvSpPr>
        <p:spPr>
          <a:xfrm>
            <a:off x="1024128" y="1222310"/>
            <a:ext cx="9813205"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SzPts val="1400"/>
              <a:buChar char="•"/>
            </a:pPr>
            <a:r>
              <a:rPr lang="en-US" sz="2400">
                <a:solidFill>
                  <a:srgbClr val="5E5E5E"/>
                </a:solidFill>
                <a:highlight>
                  <a:srgbClr val="FFFFFF"/>
                </a:highlight>
              </a:rPr>
              <a:t>Tokenization is the task of taking a text or set of text and breaking it up into its individual tokens.</a:t>
            </a:r>
            <a:endParaRPr/>
          </a:p>
          <a:p>
            <a:pPr marL="342900" lvl="0" indent="-342900" algn="l" rtl="0">
              <a:lnSpc>
                <a:spcPct val="90000"/>
              </a:lnSpc>
              <a:spcBef>
                <a:spcPts val="1400"/>
              </a:spcBef>
              <a:spcAft>
                <a:spcPts val="0"/>
              </a:spcAft>
              <a:buClr>
                <a:srgbClr val="5E5E5E"/>
              </a:buClr>
              <a:buSzPts val="1400"/>
              <a:buChar char="•"/>
            </a:pPr>
            <a:r>
              <a:rPr lang="en-US" sz="2400">
                <a:solidFill>
                  <a:srgbClr val="5E5E5E"/>
                </a:solidFill>
                <a:highlight>
                  <a:srgbClr val="FFFFFF"/>
                </a:highlight>
              </a:rPr>
              <a:t>Tokens are usually individual words (at least in languages like English).</a:t>
            </a:r>
            <a:endParaRPr/>
          </a:p>
          <a:p>
            <a:pPr marL="342900" lvl="0" indent="-342900" algn="l" rtl="0">
              <a:lnSpc>
                <a:spcPct val="90000"/>
              </a:lnSpc>
              <a:spcBef>
                <a:spcPts val="1400"/>
              </a:spcBef>
              <a:spcAft>
                <a:spcPts val="0"/>
              </a:spcAft>
              <a:buClr>
                <a:srgbClr val="5E5E5E"/>
              </a:buClr>
              <a:buSzPts val="1400"/>
              <a:buChar char="•"/>
            </a:pPr>
            <a:r>
              <a:rPr lang="en-US" sz="2400">
                <a:solidFill>
                  <a:srgbClr val="5E5E5E"/>
                </a:solidFill>
                <a:highlight>
                  <a:srgbClr val="FFFFFF"/>
                </a:highlight>
              </a:rPr>
              <a:t>Tokenization can be achieved using different methods. Most common method is Whitespace tokenizer and Regexp Tokenizer. We will use them in our case study.</a:t>
            </a:r>
            <a:endParaRPr/>
          </a:p>
          <a:p>
            <a:pPr marL="342900" lvl="0" indent="-203200" algn="l" rtl="0">
              <a:lnSpc>
                <a:spcPct val="90000"/>
              </a:lnSpc>
              <a:spcBef>
                <a:spcPts val="1400"/>
              </a:spcBef>
              <a:spcAft>
                <a:spcPts val="0"/>
              </a:spcAft>
              <a:buSzPts val="2200"/>
              <a:buFont typeface="Arial"/>
              <a:buNone/>
            </a:pPr>
            <a:endParaRPr/>
          </a:p>
        </p:txBody>
      </p:sp>
      <p:pic>
        <p:nvPicPr>
          <p:cNvPr id="331" name="Google Shape;331;p42"/>
          <p:cNvPicPr preferRelativeResize="0"/>
          <p:nvPr/>
        </p:nvPicPr>
        <p:blipFill rotWithShape="1">
          <a:blip r:embed="rId3">
            <a:alphaModFix/>
          </a:blip>
          <a:srcRect/>
          <a:stretch/>
        </p:blipFill>
        <p:spPr>
          <a:xfrm>
            <a:off x="1208673" y="4010781"/>
            <a:ext cx="3995505" cy="1791708"/>
          </a:xfrm>
          <a:prstGeom prst="rect">
            <a:avLst/>
          </a:prstGeom>
          <a:noFill/>
          <a:ln>
            <a:noFill/>
          </a:ln>
        </p:spPr>
      </p:pic>
      <p:pic>
        <p:nvPicPr>
          <p:cNvPr id="332" name="Google Shape;332;p42"/>
          <p:cNvPicPr preferRelativeResize="0"/>
          <p:nvPr/>
        </p:nvPicPr>
        <p:blipFill rotWithShape="1">
          <a:blip r:embed="rId4">
            <a:alphaModFix/>
          </a:blip>
          <a:srcRect/>
          <a:stretch/>
        </p:blipFill>
        <p:spPr>
          <a:xfrm>
            <a:off x="5613070" y="3920440"/>
            <a:ext cx="6086058" cy="238892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36"/>
        <p:cNvGrpSpPr/>
        <p:nvPr/>
      </p:nvGrpSpPr>
      <p:grpSpPr>
        <a:xfrm>
          <a:off x="0" y="0"/>
          <a:ext cx="0" cy="0"/>
          <a:chOff x="0" y="0"/>
          <a:chExt cx="0" cy="0"/>
        </a:xfrm>
      </p:grpSpPr>
      <p:pic>
        <p:nvPicPr>
          <p:cNvPr id="337" name="Google Shape;337;p43"/>
          <p:cNvPicPr preferRelativeResize="0"/>
          <p:nvPr/>
        </p:nvPicPr>
        <p:blipFill rotWithShape="1">
          <a:blip r:embed="rId3">
            <a:alphaModFix/>
          </a:blip>
          <a:srcRect/>
          <a:stretch/>
        </p:blipFill>
        <p:spPr>
          <a:xfrm>
            <a:off x="1165852" y="643466"/>
            <a:ext cx="9860295" cy="557106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1"/>
        <p:cNvGrpSpPr/>
        <p:nvPr/>
      </p:nvGrpSpPr>
      <p:grpSpPr>
        <a:xfrm>
          <a:off x="0" y="0"/>
          <a:ext cx="0" cy="0"/>
          <a:chOff x="0" y="0"/>
          <a:chExt cx="0" cy="0"/>
        </a:xfrm>
      </p:grpSpPr>
      <p:pic>
        <p:nvPicPr>
          <p:cNvPr id="342" name="Google Shape;342;p44"/>
          <p:cNvPicPr preferRelativeResize="0"/>
          <p:nvPr/>
        </p:nvPicPr>
        <p:blipFill rotWithShape="1">
          <a:blip r:embed="rId3">
            <a:alphaModFix/>
          </a:blip>
          <a:srcRect/>
          <a:stretch/>
        </p:blipFill>
        <p:spPr>
          <a:xfrm>
            <a:off x="1099527" y="643466"/>
            <a:ext cx="9992945" cy="557106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4"/>
          <p:cNvSpPr txBox="1">
            <a:spLocks noGrp="1"/>
          </p:cNvSpPr>
          <p:nvPr>
            <p:ph type="title"/>
          </p:nvPr>
        </p:nvSpPr>
        <p:spPr>
          <a:xfrm>
            <a:off x="336550" y="2286000"/>
            <a:ext cx="11525250" cy="2279700"/>
          </a:xfrm>
          <a:prstGeom prst="rect">
            <a:avLst/>
          </a:prstGeom>
          <a:noFill/>
          <a:ln>
            <a:noFill/>
          </a:ln>
        </p:spPr>
        <p:txBody>
          <a:bodyPr spcFirstLastPara="1" wrap="square" lIns="50800" tIns="50800" rIns="50800" bIns="50800" anchor="ctr" anchorCtr="0">
            <a:normAutofit/>
          </a:bodyPr>
          <a:lstStyle/>
          <a:p>
            <a:pPr marL="0" lvl="0" indent="0" algn="ctr" rtl="0">
              <a:lnSpc>
                <a:spcPct val="100000"/>
              </a:lnSpc>
              <a:spcBef>
                <a:spcPts val="0"/>
              </a:spcBef>
              <a:spcAft>
                <a:spcPts val="0"/>
              </a:spcAft>
              <a:buClr>
                <a:srgbClr val="535353"/>
              </a:buClr>
              <a:buSzPts val="1800"/>
              <a:buFont typeface="Twentieth Century"/>
              <a:buNone/>
            </a:pPr>
            <a:r>
              <a:rPr lang="en-US"/>
              <a:t>WHAT’S NEW IN THE AI WORLD ?</a:t>
            </a:r>
            <a:endParaRPr/>
          </a:p>
        </p:txBody>
      </p:sp>
      <p:sp>
        <p:nvSpPr>
          <p:cNvPr id="126" name="Google Shape;126;p4"/>
          <p:cNvSpPr txBox="1">
            <a:spLocks noGrp="1"/>
          </p:cNvSpPr>
          <p:nvPr>
            <p:ph type="sldNum" idx="12"/>
          </p:nvPr>
        </p:nvSpPr>
        <p:spPr>
          <a:xfrm>
            <a:off x="5881969" y="2987547"/>
            <a:ext cx="104775" cy="287258"/>
          </a:xfrm>
          <a:prstGeom prst="rect">
            <a:avLst/>
          </a:prstGeom>
          <a:noFill/>
          <a:ln>
            <a:noFill/>
          </a:ln>
        </p:spPr>
        <p:txBody>
          <a:bodyPr spcFirstLastPara="1" wrap="square" lIns="50800" tIns="50800" rIns="50800" bIns="50800" anchor="b" anchorCtr="0">
            <a:spAutoFit/>
          </a:bodyPr>
          <a:lstStyle/>
          <a:p>
            <a:pPr marL="0" marR="0" lvl="0" indent="0" algn="ctr" rtl="0">
              <a:lnSpc>
                <a:spcPct val="100000"/>
              </a:lnSpc>
              <a:spcBef>
                <a:spcPts val="0"/>
              </a:spcBef>
              <a:spcAft>
                <a:spcPts val="0"/>
              </a:spcAft>
              <a:buClr>
                <a:srgbClr val="535353"/>
              </a:buClr>
              <a:buSzPts val="2400"/>
              <a:buFont typeface="Gill Sans"/>
              <a:buNone/>
            </a:pPr>
            <a:fld id="{00000000-1234-1234-1234-123412341234}" type="slidenum">
              <a:rPr lang="en-US"/>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6"/>
        <p:cNvGrpSpPr/>
        <p:nvPr/>
      </p:nvGrpSpPr>
      <p:grpSpPr>
        <a:xfrm>
          <a:off x="0" y="0"/>
          <a:ext cx="0" cy="0"/>
          <a:chOff x="0" y="0"/>
          <a:chExt cx="0" cy="0"/>
        </a:xfrm>
      </p:grpSpPr>
      <p:pic>
        <p:nvPicPr>
          <p:cNvPr id="347" name="Google Shape;347;p45"/>
          <p:cNvPicPr preferRelativeResize="0">
            <a:picLocks noGrp="1"/>
          </p:cNvPicPr>
          <p:nvPr>
            <p:ph type="body" idx="4294967295"/>
          </p:nvPr>
        </p:nvPicPr>
        <p:blipFill rotWithShape="1">
          <a:blip r:embed="rId3">
            <a:alphaModFix/>
          </a:blip>
          <a:srcRect/>
          <a:stretch/>
        </p:blipFill>
        <p:spPr>
          <a:xfrm>
            <a:off x="643467" y="729995"/>
            <a:ext cx="10905066" cy="539800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46"/>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STOP WORDS REMOVAL</a:t>
            </a:r>
            <a:endParaRPr/>
          </a:p>
        </p:txBody>
      </p:sp>
      <p:sp>
        <p:nvSpPr>
          <p:cNvPr id="353" name="Google Shape;353;p46"/>
          <p:cNvSpPr txBox="1">
            <a:spLocks noGrp="1"/>
          </p:cNvSpPr>
          <p:nvPr>
            <p:ph type="body" idx="1"/>
          </p:nvPr>
        </p:nvSpPr>
        <p:spPr>
          <a:xfrm>
            <a:off x="1024128" y="1222310"/>
            <a:ext cx="5083161"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Clr>
                <a:srgbClr val="595959"/>
              </a:buClr>
              <a:buSzPts val="1400"/>
              <a:buChar char="•"/>
            </a:pPr>
            <a:r>
              <a:rPr lang="en-US" sz="1867">
                <a:solidFill>
                  <a:srgbClr val="595959"/>
                </a:solidFill>
                <a:highlight>
                  <a:srgbClr val="FFFFFF"/>
                </a:highlight>
              </a:rPr>
              <a:t>Stopwords are common words that carry less important meaning than keywords.</a:t>
            </a:r>
            <a:endParaRPr/>
          </a:p>
          <a:p>
            <a:pPr marL="342900" lvl="0" indent="-342900" algn="l" rtl="0">
              <a:lnSpc>
                <a:spcPct val="90000"/>
              </a:lnSpc>
              <a:spcBef>
                <a:spcPts val="1400"/>
              </a:spcBef>
              <a:spcAft>
                <a:spcPts val="0"/>
              </a:spcAft>
              <a:buClr>
                <a:srgbClr val="595959"/>
              </a:buClr>
              <a:buSzPts val="1400"/>
              <a:buChar char="•"/>
            </a:pPr>
            <a:r>
              <a:rPr lang="en-US" sz="1867">
                <a:solidFill>
                  <a:srgbClr val="595959"/>
                </a:solidFill>
                <a:highlight>
                  <a:srgbClr val="FFFFFF"/>
                </a:highlight>
              </a:rPr>
              <a:t>When using some bag of words based methods, i.e, countVectorizer or tfidf that works on counts and frequency of the words, removing stopwords is great as it lowers the dimensional space.</a:t>
            </a:r>
            <a:endParaRPr/>
          </a:p>
          <a:p>
            <a:pPr marL="342900" lvl="0" indent="-342900" algn="l" rtl="0">
              <a:lnSpc>
                <a:spcPct val="90000"/>
              </a:lnSpc>
              <a:spcBef>
                <a:spcPts val="1400"/>
              </a:spcBef>
              <a:spcAft>
                <a:spcPts val="0"/>
              </a:spcAft>
              <a:buClr>
                <a:srgbClr val="595959"/>
              </a:buClr>
              <a:buSzPts val="1400"/>
              <a:buChar char="•"/>
            </a:pPr>
            <a:r>
              <a:rPr lang="en-US" sz="1867">
                <a:solidFill>
                  <a:srgbClr val="595959"/>
                </a:solidFill>
                <a:highlight>
                  <a:srgbClr val="FFFFFF"/>
                </a:highlight>
              </a:rPr>
              <a:t>Not always a good idea?</a:t>
            </a:r>
            <a:endParaRPr/>
          </a:p>
          <a:p>
            <a:pPr marL="413766" lvl="1" indent="-285750" algn="l" rtl="0">
              <a:lnSpc>
                <a:spcPct val="90000"/>
              </a:lnSpc>
              <a:spcBef>
                <a:spcPts val="200"/>
              </a:spcBef>
              <a:spcAft>
                <a:spcPts val="0"/>
              </a:spcAft>
              <a:buClr>
                <a:srgbClr val="595959"/>
              </a:buClr>
              <a:buSzPts val="1800"/>
              <a:buChar char="•"/>
            </a:pPr>
            <a:r>
              <a:rPr lang="en-US">
                <a:solidFill>
                  <a:srgbClr val="595959"/>
                </a:solidFill>
                <a:highlight>
                  <a:srgbClr val="FFFFFF"/>
                </a:highlight>
              </a:rPr>
              <a:t>When working on problems where contextual information is important like machine translation, removing stop words is not recommended.</a:t>
            </a:r>
            <a:endParaRPr/>
          </a:p>
          <a:p>
            <a:pPr marL="342900" lvl="0" indent="-203200" algn="l" rtl="0">
              <a:lnSpc>
                <a:spcPct val="90000"/>
              </a:lnSpc>
              <a:spcBef>
                <a:spcPts val="1600"/>
              </a:spcBef>
              <a:spcAft>
                <a:spcPts val="0"/>
              </a:spcAft>
              <a:buSzPts val="2200"/>
              <a:buFont typeface="Arial"/>
              <a:buNone/>
            </a:pPr>
            <a:endParaRPr/>
          </a:p>
        </p:txBody>
      </p:sp>
      <p:pic>
        <p:nvPicPr>
          <p:cNvPr id="354" name="Google Shape;354;p46"/>
          <p:cNvPicPr preferRelativeResize="0"/>
          <p:nvPr/>
        </p:nvPicPr>
        <p:blipFill rotWithShape="1">
          <a:blip r:embed="rId3">
            <a:alphaModFix/>
          </a:blip>
          <a:srcRect/>
          <a:stretch/>
        </p:blipFill>
        <p:spPr>
          <a:xfrm>
            <a:off x="6277757" y="1322144"/>
            <a:ext cx="4627310" cy="417554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7"/>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NORMALIZATION</a:t>
            </a:r>
            <a:endParaRPr/>
          </a:p>
        </p:txBody>
      </p:sp>
      <p:pic>
        <p:nvPicPr>
          <p:cNvPr id="360" name="Google Shape;360;p47"/>
          <p:cNvPicPr preferRelativeResize="0">
            <a:picLocks noGrp="1"/>
          </p:cNvPicPr>
          <p:nvPr>
            <p:ph type="body" idx="1"/>
          </p:nvPr>
        </p:nvPicPr>
        <p:blipFill rotWithShape="1">
          <a:blip r:embed="rId3">
            <a:alphaModFix/>
          </a:blip>
          <a:srcRect/>
          <a:stretch/>
        </p:blipFill>
        <p:spPr>
          <a:xfrm>
            <a:off x="1024127" y="1265382"/>
            <a:ext cx="7371727" cy="497163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
        <p:cNvGrpSpPr/>
        <p:nvPr/>
      </p:nvGrpSpPr>
      <p:grpSpPr>
        <a:xfrm>
          <a:off x="0" y="0"/>
          <a:ext cx="0" cy="0"/>
          <a:chOff x="0" y="0"/>
          <a:chExt cx="0" cy="0"/>
        </a:xfrm>
      </p:grpSpPr>
      <p:pic>
        <p:nvPicPr>
          <p:cNvPr id="365" name="Google Shape;365;p48"/>
          <p:cNvPicPr preferRelativeResize="0"/>
          <p:nvPr/>
        </p:nvPicPr>
        <p:blipFill rotWithShape="1">
          <a:blip r:embed="rId3">
            <a:alphaModFix/>
          </a:blip>
          <a:srcRect/>
          <a:stretch/>
        </p:blipFill>
        <p:spPr>
          <a:xfrm>
            <a:off x="1209097" y="643466"/>
            <a:ext cx="9773806" cy="557106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49"/>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STEMMING AND LEMMATIZATION</a:t>
            </a:r>
            <a:endParaRPr/>
          </a:p>
        </p:txBody>
      </p:sp>
      <p:sp>
        <p:nvSpPr>
          <p:cNvPr id="371" name="Google Shape;371;p49"/>
          <p:cNvSpPr txBox="1">
            <a:spLocks noGrp="1"/>
          </p:cNvSpPr>
          <p:nvPr>
            <p:ph type="body" idx="1"/>
          </p:nvPr>
        </p:nvSpPr>
        <p:spPr>
          <a:xfrm>
            <a:off x="1024128" y="1222310"/>
            <a:ext cx="9813205" cy="5087050"/>
          </a:xfrm>
          <a:prstGeom prst="rect">
            <a:avLst/>
          </a:prstGeom>
          <a:noFill/>
          <a:ln>
            <a:noFill/>
          </a:ln>
        </p:spPr>
        <p:txBody>
          <a:bodyPr spcFirstLastPara="1" wrap="square" lIns="45700" tIns="45700" rIns="45700" bIns="45700" anchor="t" anchorCtr="0">
            <a:normAutofit fontScale="70000" lnSpcReduction="20000"/>
          </a:bodyPr>
          <a:lstStyle/>
          <a:p>
            <a:pPr marL="342900" lvl="0" indent="-342900" algn="l" rtl="0">
              <a:lnSpc>
                <a:spcPct val="90000"/>
              </a:lnSpc>
              <a:spcBef>
                <a:spcPts val="0"/>
              </a:spcBef>
              <a:spcAft>
                <a:spcPts val="0"/>
              </a:spcAft>
              <a:buClr>
                <a:srgbClr val="595959"/>
              </a:buClr>
              <a:buSzPct val="83333"/>
              <a:buChar char="•"/>
            </a:pPr>
            <a:r>
              <a:rPr lang="en-US" sz="2400">
                <a:solidFill>
                  <a:srgbClr val="595959"/>
                </a:solidFill>
                <a:highlight>
                  <a:srgbClr val="FFFFFF"/>
                </a:highlight>
              </a:rPr>
              <a:t>The idea of reducing different forms of a word to a core root. </a:t>
            </a:r>
            <a:endParaRPr/>
          </a:p>
          <a:p>
            <a:pPr marL="342900" lvl="0" indent="-342900" algn="l" rtl="0">
              <a:lnSpc>
                <a:spcPct val="90000"/>
              </a:lnSpc>
              <a:spcBef>
                <a:spcPts val="1400"/>
              </a:spcBef>
              <a:spcAft>
                <a:spcPts val="0"/>
              </a:spcAft>
              <a:buClr>
                <a:srgbClr val="595959"/>
              </a:buClr>
              <a:buSzPct val="83333"/>
              <a:buChar char="•"/>
            </a:pPr>
            <a:r>
              <a:rPr lang="en-US" sz="2400">
                <a:solidFill>
                  <a:srgbClr val="595959"/>
                </a:solidFill>
                <a:highlight>
                  <a:srgbClr val="FFFFFF"/>
                </a:highlight>
              </a:rPr>
              <a:t>Words that are derived from one another can be mapped to a central word or symbol, especially if they have the same core meaning.</a:t>
            </a:r>
            <a:endParaRPr/>
          </a:p>
          <a:p>
            <a:pPr marL="342900" lvl="0" indent="-254000" algn="l" rtl="0">
              <a:lnSpc>
                <a:spcPct val="90000"/>
              </a:lnSpc>
              <a:spcBef>
                <a:spcPts val="1400"/>
              </a:spcBef>
              <a:spcAft>
                <a:spcPts val="0"/>
              </a:spcAft>
              <a:buClr>
                <a:srgbClr val="595959"/>
              </a:buClr>
              <a:buSzPct val="83333"/>
              <a:buNone/>
            </a:pPr>
            <a:endParaRPr sz="2400">
              <a:solidFill>
                <a:srgbClr val="595959"/>
              </a:solidFill>
              <a:highlight>
                <a:srgbClr val="FFFFFF"/>
              </a:highlight>
            </a:endParaRPr>
          </a:p>
          <a:p>
            <a:pPr marL="342900" lvl="0" indent="-342900" algn="l" rtl="0">
              <a:lnSpc>
                <a:spcPct val="90000"/>
              </a:lnSpc>
              <a:spcBef>
                <a:spcPts val="1400"/>
              </a:spcBef>
              <a:spcAft>
                <a:spcPts val="0"/>
              </a:spcAft>
              <a:buClr>
                <a:srgbClr val="595959"/>
              </a:buClr>
              <a:buSzPct val="83333"/>
              <a:buChar char="•"/>
            </a:pPr>
            <a:r>
              <a:rPr lang="en-US" sz="2400">
                <a:solidFill>
                  <a:srgbClr val="595959"/>
                </a:solidFill>
                <a:highlight>
                  <a:srgbClr val="FFFFFF"/>
                </a:highlight>
              </a:rPr>
              <a:t>In stemming, words are reduced to their word stems. A word stem is an equal to or smaller form of the word.</a:t>
            </a:r>
            <a:endParaRPr/>
          </a:p>
          <a:p>
            <a:pPr marL="342900" lvl="0" indent="-342900" algn="l" rtl="0">
              <a:lnSpc>
                <a:spcPct val="90000"/>
              </a:lnSpc>
              <a:spcBef>
                <a:spcPts val="1400"/>
              </a:spcBef>
              <a:spcAft>
                <a:spcPts val="0"/>
              </a:spcAft>
              <a:buClr>
                <a:srgbClr val="595959"/>
              </a:buClr>
              <a:buSzPct val="83333"/>
              <a:buChar char="•"/>
            </a:pPr>
            <a:r>
              <a:rPr lang="en-US" sz="2400">
                <a:solidFill>
                  <a:srgbClr val="595959"/>
                </a:solidFill>
                <a:highlight>
                  <a:srgbClr val="FFFFFF"/>
                </a:highlight>
              </a:rPr>
              <a:t>“cook,” “cooking,” and “cooked” all are reduced to same stem of “cook.”</a:t>
            </a:r>
            <a:endParaRPr/>
          </a:p>
          <a:p>
            <a:pPr marL="342900" lvl="0" indent="-254000" algn="l" rtl="0">
              <a:lnSpc>
                <a:spcPct val="90000"/>
              </a:lnSpc>
              <a:spcBef>
                <a:spcPts val="1400"/>
              </a:spcBef>
              <a:spcAft>
                <a:spcPts val="0"/>
              </a:spcAft>
              <a:buClr>
                <a:srgbClr val="595959"/>
              </a:buClr>
              <a:buSzPct val="83333"/>
              <a:buNone/>
            </a:pPr>
            <a:endParaRPr sz="2400">
              <a:solidFill>
                <a:srgbClr val="595959"/>
              </a:solidFill>
              <a:highlight>
                <a:srgbClr val="FFFFFF"/>
              </a:highlight>
            </a:endParaRPr>
          </a:p>
          <a:p>
            <a:pPr marL="342900" lvl="0" indent="-342900" algn="l" rtl="0">
              <a:lnSpc>
                <a:spcPct val="90000"/>
              </a:lnSpc>
              <a:spcBef>
                <a:spcPts val="1400"/>
              </a:spcBef>
              <a:spcAft>
                <a:spcPts val="0"/>
              </a:spcAft>
              <a:buClr>
                <a:srgbClr val="595959"/>
              </a:buClr>
              <a:buSzPct val="83333"/>
              <a:buChar char="•"/>
            </a:pPr>
            <a:r>
              <a:rPr lang="en-US" sz="2400">
                <a:solidFill>
                  <a:srgbClr val="595959"/>
                </a:solidFill>
                <a:highlight>
                  <a:srgbClr val="FFFFFF"/>
                </a:highlight>
              </a:rPr>
              <a:t>Lemmatization involves resolving words to their dictionary form. A lemma of a word is its dictionary or canonical form!</a:t>
            </a:r>
            <a:endParaRPr/>
          </a:p>
          <a:p>
            <a:pPr marL="342900" lvl="0" indent="-254000" algn="l" rtl="0">
              <a:lnSpc>
                <a:spcPct val="90000"/>
              </a:lnSpc>
              <a:spcBef>
                <a:spcPts val="1400"/>
              </a:spcBef>
              <a:spcAft>
                <a:spcPts val="0"/>
              </a:spcAft>
              <a:buClr>
                <a:srgbClr val="595959"/>
              </a:buClr>
              <a:buSzPct val="83333"/>
              <a:buNone/>
            </a:pPr>
            <a:endParaRPr sz="2400">
              <a:solidFill>
                <a:srgbClr val="595959"/>
              </a:solidFill>
              <a:highlight>
                <a:srgbClr val="FFFFFF"/>
              </a:highlight>
            </a:endParaRPr>
          </a:p>
          <a:p>
            <a:pPr marL="342900" lvl="0" indent="-254000" algn="l" rtl="0">
              <a:lnSpc>
                <a:spcPct val="90000"/>
              </a:lnSpc>
              <a:spcBef>
                <a:spcPts val="1400"/>
              </a:spcBef>
              <a:spcAft>
                <a:spcPts val="0"/>
              </a:spcAft>
              <a:buClr>
                <a:srgbClr val="595959"/>
              </a:buClr>
              <a:buSzPct val="83333"/>
              <a:buNone/>
            </a:pPr>
            <a:endParaRPr sz="2400">
              <a:solidFill>
                <a:srgbClr val="595959"/>
              </a:solidFill>
              <a:highlight>
                <a:srgbClr val="FFFFFF"/>
              </a:highlight>
            </a:endParaRPr>
          </a:p>
          <a:p>
            <a:pPr marL="342900" lvl="0" indent="-342900" algn="l" rtl="0">
              <a:lnSpc>
                <a:spcPct val="90000"/>
              </a:lnSpc>
              <a:spcBef>
                <a:spcPts val="1400"/>
              </a:spcBef>
              <a:spcAft>
                <a:spcPts val="0"/>
              </a:spcAft>
              <a:buClr>
                <a:srgbClr val="595959"/>
              </a:buClr>
              <a:buSzPct val="83333"/>
              <a:buChar char="•"/>
            </a:pPr>
            <a:r>
              <a:rPr lang="en-US" sz="2400">
                <a:solidFill>
                  <a:srgbClr val="00B0F0"/>
                </a:solidFill>
                <a:highlight>
                  <a:srgbClr val="FFFFFF"/>
                </a:highlight>
              </a:rPr>
              <a:t>STEMMING is RULE based</a:t>
            </a:r>
            <a:endParaRPr/>
          </a:p>
          <a:p>
            <a:pPr marL="342900" lvl="0" indent="-342900" algn="l" rtl="0">
              <a:lnSpc>
                <a:spcPct val="90000"/>
              </a:lnSpc>
              <a:spcBef>
                <a:spcPts val="1400"/>
              </a:spcBef>
              <a:spcAft>
                <a:spcPts val="0"/>
              </a:spcAft>
              <a:buClr>
                <a:srgbClr val="595959"/>
              </a:buClr>
              <a:buSzPct val="83333"/>
              <a:buChar char="•"/>
            </a:pPr>
            <a:r>
              <a:rPr lang="en-US" sz="2400">
                <a:solidFill>
                  <a:srgbClr val="92D050"/>
                </a:solidFill>
                <a:highlight>
                  <a:srgbClr val="FFFFFF"/>
                </a:highlight>
              </a:rPr>
              <a:t>Lemmatization is like how humans created and understand language.  </a:t>
            </a:r>
            <a:endParaRPr/>
          </a:p>
          <a:p>
            <a:pPr marL="186262" lvl="0" indent="0" algn="l" rtl="0">
              <a:lnSpc>
                <a:spcPct val="90000"/>
              </a:lnSpc>
              <a:spcBef>
                <a:spcPts val="1400"/>
              </a:spcBef>
              <a:spcAft>
                <a:spcPts val="0"/>
              </a:spcAft>
              <a:buClr>
                <a:srgbClr val="595959"/>
              </a:buClr>
              <a:buSzPct val="83333"/>
              <a:buNone/>
            </a:pPr>
            <a:r>
              <a:rPr lang="en-US" sz="2400">
                <a:solidFill>
                  <a:srgbClr val="FF0000"/>
                </a:solidFill>
                <a:highlight>
                  <a:srgbClr val="FFFFFF"/>
                </a:highlight>
              </a:rPr>
              <a:t>       It is computationally intensive.</a:t>
            </a:r>
            <a:endParaRPr/>
          </a:p>
          <a:p>
            <a:pPr marL="342900" lvl="0" indent="-245109" algn="l" rtl="0">
              <a:lnSpc>
                <a:spcPct val="90000"/>
              </a:lnSpc>
              <a:spcBef>
                <a:spcPts val="1400"/>
              </a:spcBef>
              <a:spcAft>
                <a:spcPts val="0"/>
              </a:spcAft>
              <a:buSzPct val="100000"/>
              <a:buFont typeface="Arial"/>
              <a:buNone/>
            </a:pP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5"/>
        <p:cNvGrpSpPr/>
        <p:nvPr/>
      </p:nvGrpSpPr>
      <p:grpSpPr>
        <a:xfrm>
          <a:off x="0" y="0"/>
          <a:ext cx="0" cy="0"/>
          <a:chOff x="0" y="0"/>
          <a:chExt cx="0" cy="0"/>
        </a:xfrm>
      </p:grpSpPr>
      <p:pic>
        <p:nvPicPr>
          <p:cNvPr id="376" name="Google Shape;376;p50"/>
          <p:cNvPicPr preferRelativeResize="0"/>
          <p:nvPr/>
        </p:nvPicPr>
        <p:blipFill rotWithShape="1">
          <a:blip r:embed="rId3">
            <a:alphaModFix/>
          </a:blip>
          <a:srcRect/>
          <a:stretch/>
        </p:blipFill>
        <p:spPr>
          <a:xfrm>
            <a:off x="790223" y="643466"/>
            <a:ext cx="10611554" cy="5571067"/>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0"/>
        <p:cNvGrpSpPr/>
        <p:nvPr/>
      </p:nvGrpSpPr>
      <p:grpSpPr>
        <a:xfrm>
          <a:off x="0" y="0"/>
          <a:ext cx="0" cy="0"/>
          <a:chOff x="0" y="0"/>
          <a:chExt cx="0" cy="0"/>
        </a:xfrm>
      </p:grpSpPr>
      <p:pic>
        <p:nvPicPr>
          <p:cNvPr id="381" name="Google Shape;381;p51"/>
          <p:cNvPicPr preferRelativeResize="0"/>
          <p:nvPr/>
        </p:nvPicPr>
        <p:blipFill rotWithShape="1">
          <a:blip r:embed="rId3">
            <a:alphaModFix/>
          </a:blip>
          <a:srcRect/>
          <a:stretch/>
        </p:blipFill>
        <p:spPr>
          <a:xfrm>
            <a:off x="2319004" y="643466"/>
            <a:ext cx="7553991" cy="557106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5"/>
        <p:cNvGrpSpPr/>
        <p:nvPr/>
      </p:nvGrpSpPr>
      <p:grpSpPr>
        <a:xfrm>
          <a:off x="0" y="0"/>
          <a:ext cx="0" cy="0"/>
          <a:chOff x="0" y="0"/>
          <a:chExt cx="0" cy="0"/>
        </a:xfrm>
      </p:grpSpPr>
      <p:pic>
        <p:nvPicPr>
          <p:cNvPr id="386" name="Google Shape;386;p52"/>
          <p:cNvPicPr preferRelativeResize="0"/>
          <p:nvPr/>
        </p:nvPicPr>
        <p:blipFill rotWithShape="1">
          <a:blip r:embed="rId3">
            <a:alphaModFix/>
          </a:blip>
          <a:srcRect/>
          <a:stretch/>
        </p:blipFill>
        <p:spPr>
          <a:xfrm>
            <a:off x="913611" y="643466"/>
            <a:ext cx="10364778" cy="5571067"/>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0"/>
        <p:cNvGrpSpPr/>
        <p:nvPr/>
      </p:nvGrpSpPr>
      <p:grpSpPr>
        <a:xfrm>
          <a:off x="0" y="0"/>
          <a:ext cx="0" cy="0"/>
          <a:chOff x="0" y="0"/>
          <a:chExt cx="0" cy="0"/>
        </a:xfrm>
      </p:grpSpPr>
      <p:pic>
        <p:nvPicPr>
          <p:cNvPr id="391" name="Google Shape;391;p53"/>
          <p:cNvPicPr preferRelativeResize="0"/>
          <p:nvPr/>
        </p:nvPicPr>
        <p:blipFill rotWithShape="1">
          <a:blip r:embed="rId3">
            <a:alphaModFix/>
          </a:blip>
          <a:srcRect/>
          <a:stretch/>
        </p:blipFill>
        <p:spPr>
          <a:xfrm>
            <a:off x="1054309" y="643466"/>
            <a:ext cx="10083381" cy="5571067"/>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5"/>
        <p:cNvGrpSpPr/>
        <p:nvPr/>
      </p:nvGrpSpPr>
      <p:grpSpPr>
        <a:xfrm>
          <a:off x="0" y="0"/>
          <a:ext cx="0" cy="0"/>
          <a:chOff x="0" y="0"/>
          <a:chExt cx="0" cy="0"/>
        </a:xfrm>
      </p:grpSpPr>
      <p:pic>
        <p:nvPicPr>
          <p:cNvPr id="396" name="Google Shape;396;p54"/>
          <p:cNvPicPr preferRelativeResize="0"/>
          <p:nvPr/>
        </p:nvPicPr>
        <p:blipFill rotWithShape="1">
          <a:blip r:embed="rId3">
            <a:alphaModFix/>
          </a:blip>
          <a:srcRect/>
          <a:stretch/>
        </p:blipFill>
        <p:spPr>
          <a:xfrm>
            <a:off x="1143938" y="643466"/>
            <a:ext cx="9904123" cy="557106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5"/>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SESSION AGENDA</a:t>
            </a:r>
            <a:endParaRPr/>
          </a:p>
        </p:txBody>
      </p:sp>
      <p:sp>
        <p:nvSpPr>
          <p:cNvPr id="132" name="Google Shape;132;p5"/>
          <p:cNvSpPr txBox="1">
            <a:spLocks noGrp="1"/>
          </p:cNvSpPr>
          <p:nvPr>
            <p:ph type="body" idx="1"/>
          </p:nvPr>
        </p:nvSpPr>
        <p:spPr>
          <a:xfrm>
            <a:off x="1024128" y="1222310"/>
            <a:ext cx="9813205"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SzPts val="2200"/>
              <a:buChar char="•"/>
            </a:pPr>
            <a:r>
              <a:rPr lang="en-US"/>
              <a:t>Basics of NLP</a:t>
            </a:r>
            <a:endParaRPr/>
          </a:p>
          <a:p>
            <a:pPr marL="342900" lvl="0" indent="-342900" algn="l" rtl="0">
              <a:lnSpc>
                <a:spcPct val="90000"/>
              </a:lnSpc>
              <a:spcBef>
                <a:spcPts val="1400"/>
              </a:spcBef>
              <a:spcAft>
                <a:spcPts val="0"/>
              </a:spcAft>
              <a:buSzPts val="2200"/>
              <a:buChar char="•"/>
            </a:pPr>
            <a:r>
              <a:rPr lang="en-US"/>
              <a:t>Pre-processing steps</a:t>
            </a:r>
            <a:endParaRPr/>
          </a:p>
          <a:p>
            <a:pPr marL="342900" lvl="0" indent="-342900" algn="l" rtl="0">
              <a:lnSpc>
                <a:spcPct val="90000"/>
              </a:lnSpc>
              <a:spcBef>
                <a:spcPts val="1400"/>
              </a:spcBef>
              <a:spcAft>
                <a:spcPts val="0"/>
              </a:spcAft>
              <a:buSzPts val="2200"/>
              <a:buChar char="•"/>
            </a:pPr>
            <a:r>
              <a:rPr lang="en-US"/>
              <a:t>Language Models</a:t>
            </a:r>
            <a:endParaRPr/>
          </a:p>
          <a:p>
            <a:pPr marL="342900" lvl="0" indent="-342900" algn="l" rtl="0">
              <a:lnSpc>
                <a:spcPct val="90000"/>
              </a:lnSpc>
              <a:spcBef>
                <a:spcPts val="1400"/>
              </a:spcBef>
              <a:spcAft>
                <a:spcPts val="0"/>
              </a:spcAft>
              <a:buSzPts val="2200"/>
              <a:buChar char="•"/>
            </a:pPr>
            <a:r>
              <a:rPr lang="en-US"/>
              <a:t>Case Study</a:t>
            </a:r>
            <a:endParaRPr/>
          </a:p>
          <a:p>
            <a:pPr marL="342900" lvl="0" indent="-203200" algn="l" rtl="0">
              <a:lnSpc>
                <a:spcPct val="90000"/>
              </a:lnSpc>
              <a:spcBef>
                <a:spcPts val="1400"/>
              </a:spcBef>
              <a:spcAft>
                <a:spcPts val="0"/>
              </a:spcAft>
              <a:buSzPts val="2200"/>
              <a:buFont typeface="Arial"/>
              <a:buNone/>
            </a:pP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0"/>
        <p:cNvGrpSpPr/>
        <p:nvPr/>
      </p:nvGrpSpPr>
      <p:grpSpPr>
        <a:xfrm>
          <a:off x="0" y="0"/>
          <a:ext cx="0" cy="0"/>
          <a:chOff x="0" y="0"/>
          <a:chExt cx="0" cy="0"/>
        </a:xfrm>
      </p:grpSpPr>
      <p:pic>
        <p:nvPicPr>
          <p:cNvPr id="401" name="Google Shape;401;p55"/>
          <p:cNvPicPr preferRelativeResize="0"/>
          <p:nvPr/>
        </p:nvPicPr>
        <p:blipFill rotWithShape="1">
          <a:blip r:embed="rId3">
            <a:alphaModFix/>
          </a:blip>
          <a:srcRect/>
          <a:stretch/>
        </p:blipFill>
        <p:spPr>
          <a:xfrm>
            <a:off x="643467" y="811783"/>
            <a:ext cx="10905066" cy="5234432"/>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5"/>
        <p:cNvGrpSpPr/>
        <p:nvPr/>
      </p:nvGrpSpPr>
      <p:grpSpPr>
        <a:xfrm>
          <a:off x="0" y="0"/>
          <a:ext cx="0" cy="0"/>
          <a:chOff x="0" y="0"/>
          <a:chExt cx="0" cy="0"/>
        </a:xfrm>
      </p:grpSpPr>
      <p:pic>
        <p:nvPicPr>
          <p:cNvPr id="406" name="Google Shape;406;p56"/>
          <p:cNvPicPr preferRelativeResize="0"/>
          <p:nvPr/>
        </p:nvPicPr>
        <p:blipFill rotWithShape="1">
          <a:blip r:embed="rId3">
            <a:alphaModFix/>
          </a:blip>
          <a:srcRect/>
          <a:stretch/>
        </p:blipFill>
        <p:spPr>
          <a:xfrm>
            <a:off x="643467" y="661840"/>
            <a:ext cx="10905066" cy="5534318"/>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0"/>
        <p:cNvGrpSpPr/>
        <p:nvPr/>
      </p:nvGrpSpPr>
      <p:grpSpPr>
        <a:xfrm>
          <a:off x="0" y="0"/>
          <a:ext cx="0" cy="0"/>
          <a:chOff x="0" y="0"/>
          <a:chExt cx="0" cy="0"/>
        </a:xfrm>
      </p:grpSpPr>
      <p:pic>
        <p:nvPicPr>
          <p:cNvPr id="411" name="Google Shape;411;p57"/>
          <p:cNvPicPr preferRelativeResize="0"/>
          <p:nvPr/>
        </p:nvPicPr>
        <p:blipFill rotWithShape="1">
          <a:blip r:embed="rId3">
            <a:alphaModFix/>
          </a:blip>
          <a:srcRect/>
          <a:stretch/>
        </p:blipFill>
        <p:spPr>
          <a:xfrm>
            <a:off x="1143938" y="643466"/>
            <a:ext cx="9904123" cy="5571067"/>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5"/>
        <p:cNvGrpSpPr/>
        <p:nvPr/>
      </p:nvGrpSpPr>
      <p:grpSpPr>
        <a:xfrm>
          <a:off x="0" y="0"/>
          <a:ext cx="0" cy="0"/>
          <a:chOff x="0" y="0"/>
          <a:chExt cx="0" cy="0"/>
        </a:xfrm>
      </p:grpSpPr>
      <p:pic>
        <p:nvPicPr>
          <p:cNvPr id="416" name="Google Shape;416;p58"/>
          <p:cNvPicPr preferRelativeResize="0"/>
          <p:nvPr/>
        </p:nvPicPr>
        <p:blipFill rotWithShape="1">
          <a:blip r:embed="rId3">
            <a:alphaModFix/>
          </a:blip>
          <a:srcRect/>
          <a:stretch/>
        </p:blipFill>
        <p:spPr>
          <a:xfrm>
            <a:off x="1674517" y="643466"/>
            <a:ext cx="8842966" cy="557106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0"/>
        <p:cNvGrpSpPr/>
        <p:nvPr/>
      </p:nvGrpSpPr>
      <p:grpSpPr>
        <a:xfrm>
          <a:off x="0" y="0"/>
          <a:ext cx="0" cy="0"/>
          <a:chOff x="0" y="0"/>
          <a:chExt cx="0" cy="0"/>
        </a:xfrm>
      </p:grpSpPr>
      <p:pic>
        <p:nvPicPr>
          <p:cNvPr id="421" name="Google Shape;421;p59"/>
          <p:cNvPicPr preferRelativeResize="0"/>
          <p:nvPr/>
        </p:nvPicPr>
        <p:blipFill rotWithShape="1">
          <a:blip r:embed="rId3">
            <a:alphaModFix/>
          </a:blip>
          <a:srcRect/>
          <a:stretch/>
        </p:blipFill>
        <p:spPr>
          <a:xfrm>
            <a:off x="1121832" y="643466"/>
            <a:ext cx="9948336" cy="557106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0"/>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STEMMING AND LEMMATIZATION - EXAMPLES</a:t>
            </a:r>
            <a:endParaRPr/>
          </a:p>
        </p:txBody>
      </p:sp>
      <p:pic>
        <p:nvPicPr>
          <p:cNvPr id="427" name="Google Shape;427;p60"/>
          <p:cNvPicPr preferRelativeResize="0">
            <a:picLocks noGrp="1"/>
          </p:cNvPicPr>
          <p:nvPr>
            <p:ph type="body" idx="1"/>
          </p:nvPr>
        </p:nvPicPr>
        <p:blipFill rotWithShape="1">
          <a:blip r:embed="rId3">
            <a:alphaModFix/>
          </a:blip>
          <a:srcRect/>
          <a:stretch/>
        </p:blipFill>
        <p:spPr>
          <a:xfrm>
            <a:off x="1024128" y="1177290"/>
            <a:ext cx="6691206" cy="4490944"/>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1"/>
        <p:cNvGrpSpPr/>
        <p:nvPr/>
      </p:nvGrpSpPr>
      <p:grpSpPr>
        <a:xfrm>
          <a:off x="0" y="0"/>
          <a:ext cx="0" cy="0"/>
          <a:chOff x="0" y="0"/>
          <a:chExt cx="0" cy="0"/>
        </a:xfrm>
      </p:grpSpPr>
      <p:pic>
        <p:nvPicPr>
          <p:cNvPr id="432" name="Google Shape;432;p61"/>
          <p:cNvPicPr preferRelativeResize="0"/>
          <p:nvPr/>
        </p:nvPicPr>
        <p:blipFill rotWithShape="1">
          <a:blip r:embed="rId3">
            <a:alphaModFix/>
          </a:blip>
          <a:srcRect/>
          <a:stretch/>
        </p:blipFill>
        <p:spPr>
          <a:xfrm>
            <a:off x="1099527" y="643466"/>
            <a:ext cx="9992945" cy="557106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6"/>
        <p:cNvGrpSpPr/>
        <p:nvPr/>
      </p:nvGrpSpPr>
      <p:grpSpPr>
        <a:xfrm>
          <a:off x="0" y="0"/>
          <a:ext cx="0" cy="0"/>
          <a:chOff x="0" y="0"/>
          <a:chExt cx="0" cy="0"/>
        </a:xfrm>
      </p:grpSpPr>
      <p:pic>
        <p:nvPicPr>
          <p:cNvPr id="437" name="Google Shape;437;p62"/>
          <p:cNvPicPr preferRelativeResize="0"/>
          <p:nvPr/>
        </p:nvPicPr>
        <p:blipFill rotWithShape="1">
          <a:blip r:embed="rId3">
            <a:alphaModFix/>
          </a:blip>
          <a:srcRect/>
          <a:stretch/>
        </p:blipFill>
        <p:spPr>
          <a:xfrm>
            <a:off x="1121832" y="643466"/>
            <a:ext cx="9948336" cy="557106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1"/>
        <p:cNvGrpSpPr/>
        <p:nvPr/>
      </p:nvGrpSpPr>
      <p:grpSpPr>
        <a:xfrm>
          <a:off x="0" y="0"/>
          <a:ext cx="0" cy="0"/>
          <a:chOff x="0" y="0"/>
          <a:chExt cx="0" cy="0"/>
        </a:xfrm>
      </p:grpSpPr>
      <p:sp>
        <p:nvSpPr>
          <p:cNvPr id="442" name="Google Shape;442;p63"/>
          <p:cNvSpPr/>
          <p:nvPr/>
        </p:nvSpPr>
        <p:spPr>
          <a:xfrm>
            <a:off x="0" y="0"/>
            <a:ext cx="12192000" cy="4572001"/>
          </a:xfrm>
          <a:prstGeom prst="rect">
            <a:avLst/>
          </a:prstGeom>
          <a:solidFill>
            <a:srgbClr val="1482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63"/>
          <p:cNvSpPr/>
          <p:nvPr/>
        </p:nvSpPr>
        <p:spPr>
          <a:xfrm>
            <a:off x="-1" y="0"/>
            <a:ext cx="12192000" cy="4572001"/>
          </a:xfrm>
          <a:custGeom>
            <a:avLst/>
            <a:gdLst/>
            <a:ahLst/>
            <a:cxnLst/>
            <a:rect l="l" t="t" r="r" b="b"/>
            <a:pathLst>
              <a:path w="12192000" h="4572001" extrusionOk="0">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4" name="Google Shape;444;p63"/>
          <p:cNvCxnSpPr/>
          <p:nvPr/>
        </p:nvCxnSpPr>
        <p:spPr>
          <a:xfrm rot="10800000">
            <a:off x="8386843" y="5264106"/>
            <a:ext cx="0" cy="914400"/>
          </a:xfrm>
          <a:prstGeom prst="straightConnector1">
            <a:avLst/>
          </a:prstGeom>
          <a:noFill/>
          <a:ln w="19050" cap="flat" cmpd="sng">
            <a:solidFill>
              <a:srgbClr val="1482AB"/>
            </a:solidFill>
            <a:prstDash val="solid"/>
            <a:round/>
            <a:headEnd type="none" w="sm" len="sm"/>
            <a:tailEnd type="none" w="sm" len="sm"/>
          </a:ln>
        </p:spPr>
      </p:cxnSp>
      <p:sp>
        <p:nvSpPr>
          <p:cNvPr id="445" name="Google Shape;445;p63"/>
          <p:cNvSpPr/>
          <p:nvPr/>
        </p:nvSpPr>
        <p:spPr>
          <a:xfrm>
            <a:off x="3274" y="0"/>
            <a:ext cx="12188726" cy="685897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pic>
        <p:nvPicPr>
          <p:cNvPr id="446" name="Google Shape;446;p63" descr="Abstract blurred public library with bookshelves"/>
          <p:cNvPicPr preferRelativeResize="0"/>
          <p:nvPr/>
        </p:nvPicPr>
        <p:blipFill rotWithShape="1">
          <a:blip r:embed="rId3">
            <a:alphaModFix/>
          </a:blip>
          <a:srcRect t="1310" b="14420"/>
          <a:stretch/>
        </p:blipFill>
        <p:spPr>
          <a:xfrm>
            <a:off x="20" y="975"/>
            <a:ext cx="12191980" cy="6858000"/>
          </a:xfrm>
          <a:prstGeom prst="rect">
            <a:avLst/>
          </a:prstGeom>
          <a:noFill/>
          <a:ln>
            <a:noFill/>
          </a:ln>
        </p:spPr>
      </p:pic>
      <p:sp>
        <p:nvSpPr>
          <p:cNvPr id="447" name="Google Shape;447;p63"/>
          <p:cNvSpPr/>
          <p:nvPr/>
        </p:nvSpPr>
        <p:spPr>
          <a:xfrm>
            <a:off x="3896786" y="3064931"/>
            <a:ext cx="8295215" cy="2488568"/>
          </a:xfrm>
          <a:prstGeom prst="rect">
            <a:avLst/>
          </a:prstGeom>
          <a:solidFill>
            <a:srgbClr val="000001">
              <a:alpha val="74901"/>
            </a:srgbClr>
          </a:solidFill>
          <a:ln>
            <a:noFill/>
          </a:ln>
          <a:effectLst>
            <a:outerShdw blurRad="50800" dist="12700" dir="5400000" algn="ctr" rotWithShape="0">
              <a:srgbClr val="000000">
                <a:alpha val="49803"/>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Twentieth Century"/>
              <a:ea typeface="Twentieth Century"/>
              <a:cs typeface="Twentieth Century"/>
              <a:sym typeface="Twentieth Century"/>
            </a:endParaRPr>
          </a:p>
        </p:txBody>
      </p:sp>
      <p:sp>
        <p:nvSpPr>
          <p:cNvPr id="448" name="Google Shape;448;p63"/>
          <p:cNvSpPr txBox="1">
            <a:spLocks noGrp="1"/>
          </p:cNvSpPr>
          <p:nvPr>
            <p:ph type="title"/>
          </p:nvPr>
        </p:nvSpPr>
        <p:spPr>
          <a:xfrm>
            <a:off x="4309349" y="3429000"/>
            <a:ext cx="7501651" cy="1090938"/>
          </a:xfrm>
          <a:prstGeom prst="rect">
            <a:avLst/>
          </a:prstGeom>
          <a:noFill/>
          <a:ln>
            <a:noFill/>
          </a:ln>
        </p:spPr>
        <p:txBody>
          <a:bodyPr spcFirstLastPara="1" wrap="square" lIns="91425" tIns="45700" rIns="91425" bIns="45700" anchor="b" anchorCtr="0">
            <a:normAutofit/>
          </a:bodyPr>
          <a:lstStyle/>
          <a:p>
            <a:pPr marL="0" lvl="0" indent="0" algn="l" rtl="0">
              <a:lnSpc>
                <a:spcPct val="80000"/>
              </a:lnSpc>
              <a:spcBef>
                <a:spcPts val="0"/>
              </a:spcBef>
              <a:spcAft>
                <a:spcPts val="0"/>
              </a:spcAft>
              <a:buClr>
                <a:srgbClr val="FFFFFF"/>
              </a:buClr>
              <a:buSzPts val="3600"/>
              <a:buFont typeface="Twentieth Century"/>
              <a:buNone/>
            </a:pPr>
            <a:r>
              <a:rPr lang="en-US" sz="5000" cap="none">
                <a:solidFill>
                  <a:srgbClr val="FFFFFF"/>
                </a:solidFill>
                <a:latin typeface="Twentieth Century"/>
                <a:ea typeface="Twentieth Century"/>
                <a:cs typeface="Twentieth Century"/>
                <a:sym typeface="Twentieth Century"/>
              </a:rPr>
              <a:t>LIBRARIES</a:t>
            </a:r>
            <a:endParaRPr/>
          </a:p>
        </p:txBody>
      </p:sp>
      <p:cxnSp>
        <p:nvCxnSpPr>
          <p:cNvPr id="449" name="Google Shape;449;p63"/>
          <p:cNvCxnSpPr/>
          <p:nvPr/>
        </p:nvCxnSpPr>
        <p:spPr>
          <a:xfrm>
            <a:off x="4309349" y="4666480"/>
            <a:ext cx="6832499" cy="0"/>
          </a:xfrm>
          <a:prstGeom prst="straightConnector1">
            <a:avLst/>
          </a:prstGeom>
          <a:noFill/>
          <a:ln w="22225" cap="flat" cmpd="sng">
            <a:solidFill>
              <a:srgbClr val="D1AA6D"/>
            </a:solidFill>
            <a:prstDash val="solid"/>
            <a:round/>
            <a:headEnd type="none" w="sm" len="sm"/>
            <a:tailEnd type="none" w="sm" len="sm"/>
          </a:ln>
          <a:effectLst>
            <a:outerShdw blurRad="50800" dist="12700" dir="5400000" algn="ctr" rotWithShape="0">
              <a:srgbClr val="000000">
                <a:alpha val="49803"/>
              </a:srgbClr>
            </a:outerShdw>
          </a:effectLst>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7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3"/>
        <p:cNvGrpSpPr/>
        <p:nvPr/>
      </p:nvGrpSpPr>
      <p:grpSpPr>
        <a:xfrm>
          <a:off x="0" y="0"/>
          <a:ext cx="0" cy="0"/>
          <a:chOff x="0" y="0"/>
          <a:chExt cx="0" cy="0"/>
        </a:xfrm>
      </p:grpSpPr>
      <p:pic>
        <p:nvPicPr>
          <p:cNvPr id="454" name="Google Shape;454;p64"/>
          <p:cNvPicPr preferRelativeResize="0"/>
          <p:nvPr/>
        </p:nvPicPr>
        <p:blipFill rotWithShape="1">
          <a:blip r:embed="rId3">
            <a:alphaModFix/>
          </a:blip>
          <a:srcRect/>
          <a:stretch/>
        </p:blipFill>
        <p:spPr>
          <a:xfrm>
            <a:off x="1187570" y="643466"/>
            <a:ext cx="9816860" cy="55710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0"/>
        <p:cNvGrpSpPr/>
        <p:nvPr/>
      </p:nvGrpSpPr>
      <p:grpSpPr>
        <a:xfrm>
          <a:off x="0" y="0"/>
          <a:ext cx="0" cy="0"/>
          <a:chOff x="0" y="0"/>
          <a:chExt cx="0" cy="0"/>
        </a:xfrm>
      </p:grpSpPr>
      <p:pic>
        <p:nvPicPr>
          <p:cNvPr id="161" name="Google Shape;161;p10"/>
          <p:cNvPicPr preferRelativeResize="0"/>
          <p:nvPr/>
        </p:nvPicPr>
        <p:blipFill rotWithShape="1">
          <a:blip r:embed="rId3">
            <a:alphaModFix/>
          </a:blip>
          <a:srcRect/>
          <a:stretch/>
        </p:blipFill>
        <p:spPr>
          <a:xfrm>
            <a:off x="1187570" y="643466"/>
            <a:ext cx="9816860" cy="557106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8"/>
        <p:cNvGrpSpPr/>
        <p:nvPr/>
      </p:nvGrpSpPr>
      <p:grpSpPr>
        <a:xfrm>
          <a:off x="0" y="0"/>
          <a:ext cx="0" cy="0"/>
          <a:chOff x="0" y="0"/>
          <a:chExt cx="0" cy="0"/>
        </a:xfrm>
      </p:grpSpPr>
      <p:pic>
        <p:nvPicPr>
          <p:cNvPr id="459" name="Google Shape;459;p65"/>
          <p:cNvPicPr preferRelativeResize="0"/>
          <p:nvPr/>
        </p:nvPicPr>
        <p:blipFill rotWithShape="1">
          <a:blip r:embed="rId3">
            <a:alphaModFix/>
          </a:blip>
          <a:srcRect/>
          <a:stretch/>
        </p:blipFill>
        <p:spPr>
          <a:xfrm>
            <a:off x="1251593" y="643466"/>
            <a:ext cx="9688814" cy="5571067"/>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6"/>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endParaRPr/>
          </a:p>
        </p:txBody>
      </p:sp>
      <p:pic>
        <p:nvPicPr>
          <p:cNvPr id="465" name="Google Shape;465;p66"/>
          <p:cNvPicPr preferRelativeResize="0">
            <a:picLocks noGrp="1"/>
          </p:cNvPicPr>
          <p:nvPr>
            <p:ph type="body" idx="1"/>
          </p:nvPr>
        </p:nvPicPr>
        <p:blipFill rotWithShape="1">
          <a:blip r:embed="rId3">
            <a:alphaModFix/>
          </a:blip>
          <a:srcRect/>
          <a:stretch/>
        </p:blipFill>
        <p:spPr>
          <a:xfrm>
            <a:off x="2747547" y="1222375"/>
            <a:ext cx="6366707" cy="508635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9"/>
        <p:cNvGrpSpPr/>
        <p:nvPr/>
      </p:nvGrpSpPr>
      <p:grpSpPr>
        <a:xfrm>
          <a:off x="0" y="0"/>
          <a:ext cx="0" cy="0"/>
          <a:chOff x="0" y="0"/>
          <a:chExt cx="0" cy="0"/>
        </a:xfrm>
      </p:grpSpPr>
      <p:pic>
        <p:nvPicPr>
          <p:cNvPr id="470" name="Google Shape;470;p67"/>
          <p:cNvPicPr preferRelativeResize="0"/>
          <p:nvPr/>
        </p:nvPicPr>
        <p:blipFill rotWithShape="1">
          <a:blip r:embed="rId3">
            <a:alphaModFix/>
          </a:blip>
          <a:srcRect/>
          <a:stretch/>
        </p:blipFill>
        <p:spPr>
          <a:xfrm>
            <a:off x="937602" y="643466"/>
            <a:ext cx="10316796" cy="557106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74"/>
        <p:cNvGrpSpPr/>
        <p:nvPr/>
      </p:nvGrpSpPr>
      <p:grpSpPr>
        <a:xfrm>
          <a:off x="0" y="0"/>
          <a:ext cx="0" cy="0"/>
          <a:chOff x="0" y="0"/>
          <a:chExt cx="0" cy="0"/>
        </a:xfrm>
      </p:grpSpPr>
      <p:sp>
        <p:nvSpPr>
          <p:cNvPr id="475" name="Google Shape;475;p68"/>
          <p:cNvSpPr txBox="1">
            <a:spLocks noGrp="1"/>
          </p:cNvSpPr>
          <p:nvPr>
            <p:ph type="title"/>
          </p:nvPr>
        </p:nvSpPr>
        <p:spPr>
          <a:xfrm>
            <a:off x="415600" y="2867800"/>
            <a:ext cx="11360800" cy="1122400"/>
          </a:xfrm>
          <a:prstGeom prst="rect">
            <a:avLst/>
          </a:prstGeom>
          <a:noFill/>
          <a:ln>
            <a:noFill/>
          </a:ln>
        </p:spPr>
        <p:txBody>
          <a:bodyPr spcFirstLastPara="1" wrap="square" lIns="121900" tIns="121900" rIns="121900" bIns="121900" anchor="ctr" anchorCtr="0">
            <a:noAutofit/>
          </a:bodyPr>
          <a:lstStyle/>
          <a:p>
            <a:pPr marL="0" lvl="0" indent="0" algn="ctr" rtl="0">
              <a:lnSpc>
                <a:spcPct val="80000"/>
              </a:lnSpc>
              <a:spcBef>
                <a:spcPts val="0"/>
              </a:spcBef>
              <a:spcAft>
                <a:spcPts val="0"/>
              </a:spcAft>
              <a:buClr>
                <a:srgbClr val="365F91"/>
              </a:buClr>
              <a:buSzPts val="3600"/>
              <a:buFont typeface="Twentieth Century"/>
              <a:buNone/>
            </a:pPr>
            <a:r>
              <a:rPr lang="en-US" b="1">
                <a:solidFill>
                  <a:srgbClr val="365F91"/>
                </a:solidFill>
              </a:rPr>
              <a:t>WORD </a:t>
            </a:r>
            <a:r>
              <a:rPr lang="en-US" b="1">
                <a:solidFill>
                  <a:srgbClr val="039BE5"/>
                </a:solidFill>
              </a:rPr>
              <a:t>FEATURES</a:t>
            </a:r>
            <a:endParaRPr>
              <a:solidFill>
                <a:srgbClr val="039BE5"/>
              </a:solidFill>
              <a:latin typeface="Helvetica Neue Light"/>
              <a:ea typeface="Helvetica Neue Light"/>
              <a:cs typeface="Helvetica Neue Light"/>
              <a:sym typeface="Helvetica Neue Light"/>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9"/>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WORD VECTORS</a:t>
            </a:r>
            <a:endParaRPr/>
          </a:p>
        </p:txBody>
      </p:sp>
      <p:sp>
        <p:nvSpPr>
          <p:cNvPr id="481" name="Google Shape;481;p69"/>
          <p:cNvSpPr txBox="1">
            <a:spLocks noGrp="1"/>
          </p:cNvSpPr>
          <p:nvPr>
            <p:ph type="body" idx="1"/>
          </p:nvPr>
        </p:nvSpPr>
        <p:spPr>
          <a:xfrm>
            <a:off x="1024128" y="1222310"/>
            <a:ext cx="9813205"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SzPts val="2200"/>
              <a:buFont typeface="Arial"/>
              <a:buChar char="•"/>
            </a:pPr>
            <a:r>
              <a:rPr lang="en-US"/>
              <a:t>Now once we had the corpus, we got sentences, then tokens and then normalized or did stemming or lemmatization etc.</a:t>
            </a:r>
            <a:endParaRPr/>
          </a:p>
          <a:p>
            <a:pPr marL="342900" lvl="0" indent="-342900" algn="l" rtl="0">
              <a:lnSpc>
                <a:spcPct val="90000"/>
              </a:lnSpc>
              <a:spcBef>
                <a:spcPts val="1400"/>
              </a:spcBef>
              <a:spcAft>
                <a:spcPts val="0"/>
              </a:spcAft>
              <a:buSzPts val="2200"/>
              <a:buFont typeface="Arial"/>
              <a:buChar char="•"/>
            </a:pPr>
            <a:r>
              <a:rPr lang="en-US">
                <a:solidFill>
                  <a:srgbClr val="FF0000"/>
                </a:solidFill>
              </a:rPr>
              <a:t>However can we use that directly in NLP Model ?</a:t>
            </a:r>
            <a:endParaRPr/>
          </a:p>
          <a:p>
            <a:pPr marL="342900" lvl="0" indent="-342900" algn="l" rtl="0">
              <a:lnSpc>
                <a:spcPct val="90000"/>
              </a:lnSpc>
              <a:spcBef>
                <a:spcPts val="1400"/>
              </a:spcBef>
              <a:spcAft>
                <a:spcPts val="0"/>
              </a:spcAft>
              <a:buSzPts val="2200"/>
              <a:buFont typeface="Arial"/>
              <a:buChar char="•"/>
            </a:pPr>
            <a:r>
              <a:rPr lang="en-US"/>
              <a:t>NO, We cannot input the text data to the NLP model directly.</a:t>
            </a:r>
            <a:endParaRPr/>
          </a:p>
          <a:p>
            <a:pPr marL="342900" lvl="0" indent="-342900" algn="l" rtl="0">
              <a:lnSpc>
                <a:spcPct val="90000"/>
              </a:lnSpc>
              <a:spcBef>
                <a:spcPts val="1400"/>
              </a:spcBef>
              <a:spcAft>
                <a:spcPts val="0"/>
              </a:spcAft>
              <a:buSzPts val="2200"/>
              <a:buFont typeface="Arial"/>
              <a:buChar char="•"/>
            </a:pPr>
            <a:r>
              <a:rPr lang="en-US"/>
              <a:t>Hence we need to convert words into Vectors.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5"/>
        <p:cNvGrpSpPr/>
        <p:nvPr/>
      </p:nvGrpSpPr>
      <p:grpSpPr>
        <a:xfrm>
          <a:off x="0" y="0"/>
          <a:ext cx="0" cy="0"/>
          <a:chOff x="0" y="0"/>
          <a:chExt cx="0" cy="0"/>
        </a:xfrm>
      </p:grpSpPr>
      <p:sp>
        <p:nvSpPr>
          <p:cNvPr id="486" name="Google Shape;486;p70"/>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BAG OF WORDS</a:t>
            </a:r>
            <a:endParaRPr/>
          </a:p>
        </p:txBody>
      </p:sp>
      <p:sp>
        <p:nvSpPr>
          <p:cNvPr id="487" name="Google Shape;487;p70"/>
          <p:cNvSpPr txBox="1">
            <a:spLocks noGrp="1"/>
          </p:cNvSpPr>
          <p:nvPr>
            <p:ph type="body" idx="1"/>
          </p:nvPr>
        </p:nvSpPr>
        <p:spPr>
          <a:xfrm>
            <a:off x="1024129" y="1222310"/>
            <a:ext cx="5593842" cy="4492690"/>
          </a:xfrm>
          <a:prstGeom prst="rect">
            <a:avLst/>
          </a:prstGeom>
          <a:noFill/>
          <a:ln>
            <a:noFill/>
          </a:ln>
        </p:spPr>
        <p:txBody>
          <a:bodyPr spcFirstLastPara="1" wrap="square" lIns="121900" tIns="121900" rIns="121900" bIns="121900" anchor="t" anchorCtr="0">
            <a:noAutofit/>
          </a:bodyPr>
          <a:lstStyle/>
          <a:p>
            <a:pPr marL="342900" lvl="0" indent="-342900" algn="l" rtl="0">
              <a:lnSpc>
                <a:spcPct val="90000"/>
              </a:lnSpc>
              <a:spcBef>
                <a:spcPts val="1200"/>
              </a:spcBef>
              <a:spcAft>
                <a:spcPts val="0"/>
              </a:spcAft>
              <a:buClr>
                <a:srgbClr val="595959"/>
              </a:buClr>
              <a:buSzPts val="1400"/>
              <a:buChar char="•"/>
            </a:pPr>
            <a:r>
              <a:rPr lang="en-US" sz="1867">
                <a:solidFill>
                  <a:srgbClr val="595959"/>
                </a:solidFill>
                <a:highlight>
                  <a:srgbClr val="FFFFFF"/>
                </a:highlight>
              </a:rPr>
              <a:t>In this model, a text (such as a sentence or a document) is represented as the bag of its words, disregarding grammar and even word order but keeping multiplicity.</a:t>
            </a:r>
            <a:endParaRPr sz="1867">
              <a:solidFill>
                <a:srgbClr val="595959"/>
              </a:solidFill>
              <a:highlight>
                <a:srgbClr val="FFFFFF"/>
              </a:highlight>
            </a:endParaRPr>
          </a:p>
          <a:p>
            <a:pPr marL="342900" lvl="0" indent="-342900" algn="l" rtl="0">
              <a:lnSpc>
                <a:spcPct val="90000"/>
              </a:lnSpc>
              <a:spcBef>
                <a:spcPts val="1400"/>
              </a:spcBef>
              <a:spcAft>
                <a:spcPts val="0"/>
              </a:spcAft>
              <a:buClr>
                <a:srgbClr val="595959"/>
              </a:buClr>
              <a:buSzPts val="1400"/>
              <a:buChar char="•"/>
            </a:pPr>
            <a:r>
              <a:rPr lang="en-US" sz="1867">
                <a:solidFill>
                  <a:srgbClr val="595959"/>
                </a:solidFill>
                <a:highlight>
                  <a:srgbClr val="FFFFFF"/>
                </a:highlight>
              </a:rPr>
              <a:t>We use the tokenized words for each observation and find out the frequency of each token.</a:t>
            </a:r>
            <a:endParaRPr sz="1867">
              <a:solidFill>
                <a:srgbClr val="595959"/>
              </a:solidFill>
              <a:highlight>
                <a:srgbClr val="FFFFFF"/>
              </a:highlight>
            </a:endParaRPr>
          </a:p>
          <a:p>
            <a:pPr marL="342900" lvl="0" indent="-342900" algn="l" rtl="0">
              <a:lnSpc>
                <a:spcPct val="90000"/>
              </a:lnSpc>
              <a:spcBef>
                <a:spcPts val="1400"/>
              </a:spcBef>
              <a:spcAft>
                <a:spcPts val="0"/>
              </a:spcAft>
              <a:buClr>
                <a:srgbClr val="595959"/>
              </a:buClr>
              <a:buSzPts val="1400"/>
              <a:buChar char="•"/>
            </a:pPr>
            <a:r>
              <a:rPr lang="en-US" sz="1867">
                <a:solidFill>
                  <a:srgbClr val="595959"/>
                </a:solidFill>
                <a:highlight>
                  <a:srgbClr val="FFFFFF"/>
                </a:highlight>
              </a:rPr>
              <a:t>We define the vocabulary of corpus as all the unique words in the corpus above and below some certain threshold of frequency.</a:t>
            </a:r>
            <a:endParaRPr sz="1867">
              <a:solidFill>
                <a:srgbClr val="595959"/>
              </a:solidFill>
              <a:highlight>
                <a:srgbClr val="FFFFFF"/>
              </a:highlight>
            </a:endParaRPr>
          </a:p>
          <a:p>
            <a:pPr marL="342900" lvl="0" indent="-342900" algn="l" rtl="0">
              <a:lnSpc>
                <a:spcPct val="90000"/>
              </a:lnSpc>
              <a:spcBef>
                <a:spcPts val="1400"/>
              </a:spcBef>
              <a:spcAft>
                <a:spcPts val="0"/>
              </a:spcAft>
              <a:buClr>
                <a:srgbClr val="595959"/>
              </a:buClr>
              <a:buSzPts val="1400"/>
              <a:buChar char="•"/>
            </a:pPr>
            <a:r>
              <a:rPr lang="en-US" sz="1867">
                <a:solidFill>
                  <a:srgbClr val="595959"/>
                </a:solidFill>
                <a:highlight>
                  <a:srgbClr val="FFFFFF"/>
                </a:highlight>
              </a:rPr>
              <a:t>Each sentence or document is defined by a vector of same dimension as vocabulary containing the frequency of each word of the vocabulary in the sentence.</a:t>
            </a:r>
            <a:endParaRPr sz="1867">
              <a:solidFill>
                <a:srgbClr val="595959"/>
              </a:solidFill>
              <a:highlight>
                <a:srgbClr val="FFFFFF"/>
              </a:highlight>
            </a:endParaRPr>
          </a:p>
          <a:p>
            <a:pPr marL="342900" lvl="0" indent="-342900" algn="l" rtl="0">
              <a:lnSpc>
                <a:spcPct val="90000"/>
              </a:lnSpc>
              <a:spcBef>
                <a:spcPts val="1400"/>
              </a:spcBef>
              <a:spcAft>
                <a:spcPts val="200"/>
              </a:spcAft>
              <a:buClr>
                <a:srgbClr val="595959"/>
              </a:buClr>
              <a:buSzPts val="1400"/>
              <a:buChar char="•"/>
            </a:pPr>
            <a:r>
              <a:rPr lang="en-US" sz="1867">
                <a:solidFill>
                  <a:srgbClr val="595959"/>
                </a:solidFill>
                <a:highlight>
                  <a:srgbClr val="FFFFFF"/>
                </a:highlight>
              </a:rPr>
              <a:t>The bag-of-words model is commonly used in methods of document classification where the (frequency of) occurrence of each word is used as a feature for training a classifier.</a:t>
            </a:r>
            <a:endParaRPr sz="1867">
              <a:solidFill>
                <a:srgbClr val="595959"/>
              </a:solidFill>
              <a:highlight>
                <a:srgbClr val="FFFFFF"/>
              </a:highlight>
            </a:endParaRPr>
          </a:p>
        </p:txBody>
      </p:sp>
      <p:pic>
        <p:nvPicPr>
          <p:cNvPr id="488" name="Google Shape;488;p70"/>
          <p:cNvPicPr preferRelativeResize="0"/>
          <p:nvPr/>
        </p:nvPicPr>
        <p:blipFill rotWithShape="1">
          <a:blip r:embed="rId3">
            <a:alphaModFix/>
          </a:blip>
          <a:srcRect/>
          <a:stretch/>
        </p:blipFill>
        <p:spPr>
          <a:xfrm>
            <a:off x="7319544" y="1493901"/>
            <a:ext cx="3961365" cy="464066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sp>
        <p:nvSpPr>
          <p:cNvPr id="493" name="Google Shape;493;p71"/>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TF-IDF VECTORS</a:t>
            </a:r>
            <a:endParaRPr/>
          </a:p>
        </p:txBody>
      </p:sp>
      <p:sp>
        <p:nvSpPr>
          <p:cNvPr id="494" name="Google Shape;494;p71"/>
          <p:cNvSpPr txBox="1">
            <a:spLocks noGrp="1"/>
          </p:cNvSpPr>
          <p:nvPr>
            <p:ph type="body" idx="1"/>
          </p:nvPr>
        </p:nvSpPr>
        <p:spPr>
          <a:xfrm>
            <a:off x="1024129" y="1222310"/>
            <a:ext cx="3113532" cy="510991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Clr>
                <a:srgbClr val="595959"/>
              </a:buClr>
              <a:buSzPts val="1400"/>
              <a:buChar char="•"/>
            </a:pPr>
            <a:r>
              <a:rPr lang="en-US" sz="2400">
                <a:solidFill>
                  <a:srgbClr val="595959"/>
                </a:solidFill>
              </a:rPr>
              <a:t>TF-Idf (</a:t>
            </a:r>
            <a:r>
              <a:rPr lang="en-US" sz="2400" b="1">
                <a:solidFill>
                  <a:srgbClr val="595959"/>
                </a:solidFill>
              </a:rPr>
              <a:t>Term frequency times Inverse Document Frequency</a:t>
            </a:r>
            <a:r>
              <a:rPr lang="en-US" sz="2400">
                <a:solidFill>
                  <a:srgbClr val="595959"/>
                </a:solidFill>
              </a:rPr>
              <a:t>) is a scheme to weight individual tokens. </a:t>
            </a:r>
            <a:endParaRPr/>
          </a:p>
          <a:p>
            <a:pPr marL="342900" lvl="0" indent="-342900" algn="l" rtl="0">
              <a:lnSpc>
                <a:spcPct val="90000"/>
              </a:lnSpc>
              <a:spcBef>
                <a:spcPts val="1400"/>
              </a:spcBef>
              <a:spcAft>
                <a:spcPts val="0"/>
              </a:spcAft>
              <a:buClr>
                <a:srgbClr val="595959"/>
              </a:buClr>
              <a:buSzPts val="1400"/>
              <a:buChar char="•"/>
            </a:pPr>
            <a:r>
              <a:rPr lang="en-US" sz="2400">
                <a:solidFill>
                  <a:srgbClr val="595959"/>
                </a:solidFill>
              </a:rPr>
              <a:t>One of the advantage of tf-idf is reduce the impact of tokens that occur very frequently, hence offering little to none in terms of information.</a:t>
            </a:r>
            <a:endParaRPr/>
          </a:p>
          <a:p>
            <a:pPr marL="342900" lvl="0" indent="-203200" algn="l" rtl="0">
              <a:lnSpc>
                <a:spcPct val="90000"/>
              </a:lnSpc>
              <a:spcBef>
                <a:spcPts val="1400"/>
              </a:spcBef>
              <a:spcAft>
                <a:spcPts val="0"/>
              </a:spcAft>
              <a:buSzPts val="2200"/>
              <a:buFont typeface="Arial"/>
              <a:buNone/>
            </a:pPr>
            <a:endParaRPr/>
          </a:p>
        </p:txBody>
      </p:sp>
      <p:pic>
        <p:nvPicPr>
          <p:cNvPr id="495" name="Google Shape;495;p71"/>
          <p:cNvPicPr preferRelativeResize="0"/>
          <p:nvPr/>
        </p:nvPicPr>
        <p:blipFill rotWithShape="1">
          <a:blip r:embed="rId3">
            <a:alphaModFix/>
          </a:blip>
          <a:srcRect/>
          <a:stretch/>
        </p:blipFill>
        <p:spPr>
          <a:xfrm>
            <a:off x="4947138" y="1042254"/>
            <a:ext cx="6334272" cy="540426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2"/>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endParaRPr/>
          </a:p>
        </p:txBody>
      </p:sp>
      <p:pic>
        <p:nvPicPr>
          <p:cNvPr id="501" name="Google Shape;501;p72"/>
          <p:cNvPicPr preferRelativeResize="0">
            <a:picLocks noGrp="1"/>
          </p:cNvPicPr>
          <p:nvPr>
            <p:ph type="body" idx="1"/>
          </p:nvPr>
        </p:nvPicPr>
        <p:blipFill rotWithShape="1">
          <a:blip r:embed="rId3">
            <a:alphaModFix/>
          </a:blip>
          <a:srcRect/>
          <a:stretch/>
        </p:blipFill>
        <p:spPr>
          <a:xfrm>
            <a:off x="1024128" y="1397853"/>
            <a:ext cx="6661150" cy="467274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3"/>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AFTER CONVERTING WORDS TO FEATURES</a:t>
            </a:r>
            <a:endParaRPr/>
          </a:p>
        </p:txBody>
      </p:sp>
      <p:pic>
        <p:nvPicPr>
          <p:cNvPr id="507" name="Google Shape;507;p73"/>
          <p:cNvPicPr preferRelativeResize="0">
            <a:picLocks noGrp="1"/>
          </p:cNvPicPr>
          <p:nvPr>
            <p:ph type="body" idx="1"/>
          </p:nvPr>
        </p:nvPicPr>
        <p:blipFill rotWithShape="1">
          <a:blip r:embed="rId3">
            <a:alphaModFix/>
          </a:blip>
          <a:srcRect/>
          <a:stretch/>
        </p:blipFill>
        <p:spPr>
          <a:xfrm>
            <a:off x="1024127" y="1361017"/>
            <a:ext cx="6968405" cy="4347974"/>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74"/>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BASIC TEXT CLASSIFICATION USING ML </a:t>
            </a:r>
            <a:endParaRPr/>
          </a:p>
        </p:txBody>
      </p:sp>
      <p:pic>
        <p:nvPicPr>
          <p:cNvPr id="513" name="Google Shape;513;p74"/>
          <p:cNvPicPr preferRelativeResize="0">
            <a:picLocks noGrp="1"/>
          </p:cNvPicPr>
          <p:nvPr>
            <p:ph type="body" idx="1"/>
          </p:nvPr>
        </p:nvPicPr>
        <p:blipFill rotWithShape="1">
          <a:blip r:embed="rId3">
            <a:alphaModFix/>
          </a:blip>
          <a:srcRect/>
          <a:stretch/>
        </p:blipFill>
        <p:spPr>
          <a:xfrm>
            <a:off x="1024128" y="1164935"/>
            <a:ext cx="7807992" cy="4725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65"/>
        <p:cNvGrpSpPr/>
        <p:nvPr/>
      </p:nvGrpSpPr>
      <p:grpSpPr>
        <a:xfrm>
          <a:off x="0" y="0"/>
          <a:ext cx="0" cy="0"/>
          <a:chOff x="0" y="0"/>
          <a:chExt cx="0" cy="0"/>
        </a:xfrm>
      </p:grpSpPr>
      <p:pic>
        <p:nvPicPr>
          <p:cNvPr id="166" name="Google Shape;166;p11"/>
          <p:cNvPicPr preferRelativeResize="0"/>
          <p:nvPr/>
        </p:nvPicPr>
        <p:blipFill rotWithShape="1">
          <a:blip r:embed="rId3">
            <a:alphaModFix/>
          </a:blip>
          <a:srcRect/>
          <a:stretch/>
        </p:blipFill>
        <p:spPr>
          <a:xfrm>
            <a:off x="1099527" y="643466"/>
            <a:ext cx="9992945" cy="5571067"/>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75"/>
          <p:cNvSpPr txBox="1">
            <a:spLocks noGrp="1"/>
          </p:cNvSpPr>
          <p:nvPr>
            <p:ph type="title"/>
          </p:nvPr>
        </p:nvSpPr>
        <p:spPr>
          <a:xfrm>
            <a:off x="858355" y="1379350"/>
            <a:ext cx="10052452" cy="3828098"/>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80000"/>
              </a:lnSpc>
              <a:spcBef>
                <a:spcPts val="0"/>
              </a:spcBef>
              <a:spcAft>
                <a:spcPts val="0"/>
              </a:spcAft>
              <a:buClr>
                <a:srgbClr val="92D050"/>
              </a:buClr>
              <a:buSzPct val="100000"/>
              <a:buFont typeface="Twentieth Century"/>
              <a:buNone/>
            </a:pPr>
            <a:br>
              <a:rPr lang="en-US">
                <a:solidFill>
                  <a:srgbClr val="92D050"/>
                </a:solidFill>
              </a:rPr>
            </a:br>
            <a:r>
              <a:rPr lang="en-US">
                <a:solidFill>
                  <a:srgbClr val="92D050"/>
                </a:solidFill>
              </a:rPr>
              <a:t>AFTER LEARNING HOW TO CLASSIFY THE DOCUMENTS</a:t>
            </a:r>
            <a:br>
              <a:rPr lang="en-US">
                <a:solidFill>
                  <a:srgbClr val="92D050"/>
                </a:solidFill>
              </a:rPr>
            </a:br>
            <a:br>
              <a:rPr lang="en-US">
                <a:solidFill>
                  <a:srgbClr val="92D050"/>
                </a:solidFill>
              </a:rPr>
            </a:br>
            <a:r>
              <a:rPr lang="en-US">
                <a:solidFill>
                  <a:srgbClr val="92D050"/>
                </a:solidFill>
              </a:rPr>
              <a:t>CAN YOU PREDICT THE NEXT WORD ?</a:t>
            </a:r>
            <a:br>
              <a:rPr lang="en-US">
                <a:solidFill>
                  <a:srgbClr val="92D050"/>
                </a:solidFill>
              </a:rPr>
            </a:br>
            <a:br>
              <a:rPr lang="en-US">
                <a:solidFill>
                  <a:srgbClr val="92D050"/>
                </a:solidFill>
              </a:rPr>
            </a:br>
            <a:r>
              <a:rPr lang="en-US">
                <a:solidFill>
                  <a:srgbClr val="92D050"/>
                </a:solidFill>
              </a:rPr>
              <a:t>LANGUAGE MODEL VS CHANNEL MODEL</a:t>
            </a:r>
            <a:br>
              <a:rPr lang="en-US">
                <a:solidFill>
                  <a:srgbClr val="92D050"/>
                </a:solidFill>
              </a:rPr>
            </a:br>
            <a:br>
              <a:rPr lang="en-US">
                <a:solidFill>
                  <a:srgbClr val="92D050"/>
                </a:solidFill>
              </a:rPr>
            </a:br>
            <a:endParaRPr>
              <a:solidFill>
                <a:srgbClr val="92D05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76"/>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LANGUAGE MODEL</a:t>
            </a:r>
            <a:endParaRPr/>
          </a:p>
        </p:txBody>
      </p:sp>
      <p:sp>
        <p:nvSpPr>
          <p:cNvPr id="524" name="Google Shape;524;p76"/>
          <p:cNvSpPr txBox="1">
            <a:spLocks noGrp="1"/>
          </p:cNvSpPr>
          <p:nvPr>
            <p:ph type="body" idx="1"/>
          </p:nvPr>
        </p:nvSpPr>
        <p:spPr>
          <a:xfrm>
            <a:off x="7742712" y="1222310"/>
            <a:ext cx="3094621"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SzPts val="2200"/>
              <a:buFont typeface="Arial"/>
              <a:buChar char="•"/>
            </a:pPr>
            <a:r>
              <a:rPr lang="en-US">
                <a:solidFill>
                  <a:srgbClr val="00B0F0"/>
                </a:solidFill>
              </a:rPr>
              <a:t>When someone is speaking up and if he or she stops.. You would already know that when would be the next word  </a:t>
            </a:r>
            <a:r>
              <a:rPr lang="en-US" sz="3600">
                <a:solidFill>
                  <a:srgbClr val="FF0000"/>
                </a:solidFill>
              </a:rPr>
              <a:t>☺</a:t>
            </a:r>
            <a:endParaRPr>
              <a:solidFill>
                <a:srgbClr val="FF0000"/>
              </a:solidFill>
            </a:endParaRPr>
          </a:p>
        </p:txBody>
      </p:sp>
      <p:pic>
        <p:nvPicPr>
          <p:cNvPr id="525" name="Google Shape;525;p76"/>
          <p:cNvPicPr preferRelativeResize="0"/>
          <p:nvPr/>
        </p:nvPicPr>
        <p:blipFill rotWithShape="1">
          <a:blip r:embed="rId3">
            <a:alphaModFix/>
          </a:blip>
          <a:srcRect/>
          <a:stretch/>
        </p:blipFill>
        <p:spPr>
          <a:xfrm>
            <a:off x="1024128" y="1318161"/>
            <a:ext cx="6462209" cy="507657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79"/>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A PROBABILISTIC MODEL OF LANGUAGE </a:t>
            </a:r>
            <a:endParaRPr/>
          </a:p>
        </p:txBody>
      </p:sp>
      <p:pic>
        <p:nvPicPr>
          <p:cNvPr id="543" name="Google Shape;543;p79"/>
          <p:cNvPicPr preferRelativeResize="0">
            <a:picLocks noGrp="1"/>
          </p:cNvPicPr>
          <p:nvPr>
            <p:ph type="body" idx="1"/>
          </p:nvPr>
        </p:nvPicPr>
        <p:blipFill rotWithShape="1">
          <a:blip r:embed="rId3">
            <a:alphaModFix/>
          </a:blip>
          <a:srcRect/>
          <a:stretch/>
        </p:blipFill>
        <p:spPr>
          <a:xfrm>
            <a:off x="1024127" y="1417864"/>
            <a:ext cx="7929867" cy="466128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80"/>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CONTEXT</a:t>
            </a:r>
            <a:endParaRPr/>
          </a:p>
        </p:txBody>
      </p:sp>
      <p:sp>
        <p:nvSpPr>
          <p:cNvPr id="549" name="Google Shape;549;p80"/>
          <p:cNvSpPr txBox="1">
            <a:spLocks noGrp="1"/>
          </p:cNvSpPr>
          <p:nvPr>
            <p:ph type="body" idx="1"/>
          </p:nvPr>
        </p:nvSpPr>
        <p:spPr>
          <a:xfrm>
            <a:off x="1024128" y="1222310"/>
            <a:ext cx="9813205"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SzPts val="2200"/>
              <a:buFont typeface="Arial"/>
              <a:buChar char="•"/>
            </a:pPr>
            <a:r>
              <a:rPr lang="en-US"/>
              <a:t>Friendly is positive</a:t>
            </a:r>
            <a:endParaRPr/>
          </a:p>
          <a:p>
            <a:pPr marL="342900" lvl="0" indent="-342900" algn="l" rtl="0">
              <a:lnSpc>
                <a:spcPct val="90000"/>
              </a:lnSpc>
              <a:spcBef>
                <a:spcPts val="1400"/>
              </a:spcBef>
              <a:spcAft>
                <a:spcPts val="0"/>
              </a:spcAft>
              <a:buSzPts val="2200"/>
              <a:buFont typeface="Arial"/>
              <a:buChar char="•"/>
            </a:pPr>
            <a:r>
              <a:rPr lang="en-US"/>
              <a:t>But context wise it is negative</a:t>
            </a:r>
            <a:endParaRPr/>
          </a:p>
        </p:txBody>
      </p:sp>
      <p:pic>
        <p:nvPicPr>
          <p:cNvPr id="550" name="Google Shape;550;p80"/>
          <p:cNvPicPr preferRelativeResize="0"/>
          <p:nvPr/>
        </p:nvPicPr>
        <p:blipFill rotWithShape="1">
          <a:blip r:embed="rId3">
            <a:alphaModFix/>
          </a:blip>
          <a:srcRect/>
          <a:stretch/>
        </p:blipFill>
        <p:spPr>
          <a:xfrm>
            <a:off x="1175476" y="2536190"/>
            <a:ext cx="9893300" cy="28829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81"/>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endParaRPr/>
          </a:p>
        </p:txBody>
      </p:sp>
      <p:pic>
        <p:nvPicPr>
          <p:cNvPr id="556" name="Google Shape;556;p81"/>
          <p:cNvPicPr preferRelativeResize="0">
            <a:picLocks noGrp="1"/>
          </p:cNvPicPr>
          <p:nvPr>
            <p:ph type="body" idx="1"/>
          </p:nvPr>
        </p:nvPicPr>
        <p:blipFill rotWithShape="1">
          <a:blip r:embed="rId3">
            <a:alphaModFix/>
          </a:blip>
          <a:srcRect/>
          <a:stretch/>
        </p:blipFill>
        <p:spPr>
          <a:xfrm>
            <a:off x="1023938" y="1327270"/>
            <a:ext cx="9813925" cy="487656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p82"/>
          <p:cNvSpPr txBox="1">
            <a:spLocks noGrp="1"/>
          </p:cNvSpPr>
          <p:nvPr>
            <p:ph type="title"/>
          </p:nvPr>
        </p:nvSpPr>
        <p:spPr>
          <a:xfrm>
            <a:off x="415600" y="593367"/>
            <a:ext cx="11360800" cy="763600"/>
          </a:xfrm>
          <a:prstGeom prst="rect">
            <a:avLst/>
          </a:prstGeom>
          <a:noFill/>
          <a:ln>
            <a:noFill/>
          </a:ln>
        </p:spPr>
        <p:txBody>
          <a:bodyPr spcFirstLastPara="1" wrap="square" lIns="121900" tIns="121900" rIns="121900" bIns="121900" anchor="t" anchorCtr="0">
            <a:noAutofit/>
          </a:bodyPr>
          <a:lstStyle/>
          <a:p>
            <a:pPr marL="0" lvl="0" indent="0" algn="l" rtl="0">
              <a:lnSpc>
                <a:spcPct val="80000"/>
              </a:lnSpc>
              <a:spcBef>
                <a:spcPts val="0"/>
              </a:spcBef>
              <a:spcAft>
                <a:spcPts val="0"/>
              </a:spcAft>
              <a:buClr>
                <a:srgbClr val="0C0C0C"/>
              </a:buClr>
              <a:buSzPts val="2800"/>
              <a:buFont typeface="Twentieth Century"/>
              <a:buNone/>
            </a:pPr>
            <a:r>
              <a:rPr lang="en-US"/>
              <a:t>N-GRAM AND LANGUAGE MODEL</a:t>
            </a:r>
            <a:endParaRPr/>
          </a:p>
        </p:txBody>
      </p:sp>
      <p:sp>
        <p:nvSpPr>
          <p:cNvPr id="562" name="Google Shape;562;p82"/>
          <p:cNvSpPr txBox="1">
            <a:spLocks noGrp="1"/>
          </p:cNvSpPr>
          <p:nvPr>
            <p:ph type="body" idx="1"/>
          </p:nvPr>
        </p:nvSpPr>
        <p:spPr>
          <a:xfrm>
            <a:off x="415600" y="1536633"/>
            <a:ext cx="11360800" cy="4555200"/>
          </a:xfrm>
          <a:prstGeom prst="rect">
            <a:avLst/>
          </a:prstGeom>
          <a:noFill/>
          <a:ln>
            <a:noFill/>
          </a:ln>
        </p:spPr>
        <p:txBody>
          <a:bodyPr spcFirstLastPara="1" wrap="square" lIns="121900" tIns="121900" rIns="121900" bIns="121900" anchor="t" anchorCtr="0">
            <a:noAutofit/>
          </a:bodyPr>
          <a:lstStyle/>
          <a:p>
            <a:pPr marL="609585" lvl="0" indent="-423323" algn="l" rtl="0">
              <a:lnSpc>
                <a:spcPct val="90000"/>
              </a:lnSpc>
              <a:spcBef>
                <a:spcPts val="0"/>
              </a:spcBef>
              <a:spcAft>
                <a:spcPts val="0"/>
              </a:spcAft>
              <a:buSzPts val="1400"/>
              <a:buChar char="●"/>
            </a:pPr>
            <a:r>
              <a:rPr lang="en-US" sz="1867"/>
              <a:t>Language models are the type of models that assign probabilities to sequence of words.</a:t>
            </a:r>
            <a:endParaRPr sz="1867"/>
          </a:p>
          <a:p>
            <a:pPr marL="609585" lvl="0" indent="-423323" algn="l" rtl="0">
              <a:lnSpc>
                <a:spcPct val="90000"/>
              </a:lnSpc>
              <a:spcBef>
                <a:spcPts val="0"/>
              </a:spcBef>
              <a:spcAft>
                <a:spcPts val="0"/>
              </a:spcAft>
              <a:buSzPts val="1400"/>
              <a:buChar char="●"/>
            </a:pPr>
            <a:r>
              <a:rPr lang="en-US" sz="1867"/>
              <a:t>N-grams is the most simplest language model. It’s a sequence of N-words.</a:t>
            </a:r>
            <a:endParaRPr sz="1867"/>
          </a:p>
          <a:p>
            <a:pPr marL="609585" lvl="0" indent="-423323" algn="l" rtl="0">
              <a:lnSpc>
                <a:spcPct val="90000"/>
              </a:lnSpc>
              <a:spcBef>
                <a:spcPts val="0"/>
              </a:spcBef>
              <a:spcAft>
                <a:spcPts val="0"/>
              </a:spcAft>
              <a:buSzPts val="1400"/>
              <a:buChar char="●"/>
            </a:pPr>
            <a:r>
              <a:rPr lang="en-US" sz="1867"/>
              <a:t>Bi-gram is a special case of N-grams where we consider only the sequence of two words (Markovian assumption ).</a:t>
            </a:r>
            <a:endParaRPr sz="1867"/>
          </a:p>
          <a:p>
            <a:pPr marL="609585" lvl="0" indent="-423323" algn="l" rtl="0">
              <a:lnSpc>
                <a:spcPct val="90000"/>
              </a:lnSpc>
              <a:spcBef>
                <a:spcPts val="0"/>
              </a:spcBef>
              <a:spcAft>
                <a:spcPts val="0"/>
              </a:spcAft>
              <a:buSzPts val="1400"/>
              <a:buChar char="●"/>
            </a:pPr>
            <a:r>
              <a:rPr lang="en-US" sz="1867"/>
              <a:t>In N-gram models we calculate the probability of Nth words give the sequence of N-1 words. We do this by calculating the relative frequency of the sequence occurring in the text corpus.</a:t>
            </a:r>
            <a:endParaRPr sz="1867"/>
          </a:p>
          <a:p>
            <a:pPr marL="609585" lvl="0" indent="0" algn="l" rtl="0">
              <a:lnSpc>
                <a:spcPct val="90000"/>
              </a:lnSpc>
              <a:spcBef>
                <a:spcPts val="2133"/>
              </a:spcBef>
              <a:spcAft>
                <a:spcPts val="2133"/>
              </a:spcAft>
              <a:buSzPts val="1800"/>
              <a:buNone/>
            </a:pPr>
            <a:endParaRPr sz="1867"/>
          </a:p>
        </p:txBody>
      </p:sp>
      <p:pic>
        <p:nvPicPr>
          <p:cNvPr id="563" name="Google Shape;563;p82"/>
          <p:cNvPicPr preferRelativeResize="0"/>
          <p:nvPr/>
        </p:nvPicPr>
        <p:blipFill rotWithShape="1">
          <a:blip r:embed="rId3">
            <a:alphaModFix/>
          </a:blip>
          <a:srcRect/>
          <a:stretch/>
        </p:blipFill>
        <p:spPr>
          <a:xfrm>
            <a:off x="551760" y="3902267"/>
            <a:ext cx="5320835" cy="2189567"/>
          </a:xfrm>
          <a:prstGeom prst="rect">
            <a:avLst/>
          </a:prstGeom>
          <a:noFill/>
          <a:ln>
            <a:noFill/>
          </a:ln>
        </p:spPr>
      </p:pic>
      <p:pic>
        <p:nvPicPr>
          <p:cNvPr id="564" name="Google Shape;564;p82"/>
          <p:cNvPicPr preferRelativeResize="0"/>
          <p:nvPr/>
        </p:nvPicPr>
        <p:blipFill rotWithShape="1">
          <a:blip r:embed="rId4">
            <a:alphaModFix/>
          </a:blip>
          <a:srcRect/>
          <a:stretch/>
        </p:blipFill>
        <p:spPr>
          <a:xfrm>
            <a:off x="7083618" y="3860385"/>
            <a:ext cx="3670300" cy="22733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83"/>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MARKOVIAN ASSUMPTIONS.</a:t>
            </a:r>
            <a:endParaRPr/>
          </a:p>
        </p:txBody>
      </p:sp>
      <p:sp>
        <p:nvSpPr>
          <p:cNvPr id="570" name="Google Shape;570;p83"/>
          <p:cNvSpPr txBox="1">
            <a:spLocks noGrp="1"/>
          </p:cNvSpPr>
          <p:nvPr>
            <p:ph type="body" idx="1"/>
          </p:nvPr>
        </p:nvSpPr>
        <p:spPr>
          <a:xfrm>
            <a:off x="1024128" y="1222310"/>
            <a:ext cx="9813205" cy="5087050"/>
          </a:xfrm>
          <a:prstGeom prst="rect">
            <a:avLst/>
          </a:prstGeom>
          <a:noFill/>
          <a:ln>
            <a:noFill/>
          </a:ln>
        </p:spPr>
        <p:txBody>
          <a:bodyPr spcFirstLastPara="1" wrap="square" lIns="45700" tIns="45700" rIns="45700" bIns="45700" anchor="t" anchorCtr="0">
            <a:normAutofit/>
          </a:bodyPr>
          <a:lstStyle/>
          <a:p>
            <a:pPr marL="342900" lvl="0" indent="-342900" algn="l" rtl="0">
              <a:lnSpc>
                <a:spcPct val="90000"/>
              </a:lnSpc>
              <a:spcBef>
                <a:spcPts val="0"/>
              </a:spcBef>
              <a:spcAft>
                <a:spcPts val="0"/>
              </a:spcAft>
              <a:buSzPts val="2200"/>
              <a:buFont typeface="Arial"/>
              <a:buChar char="•"/>
            </a:pPr>
            <a:r>
              <a:rPr lang="en-US"/>
              <a:t>We cannot keep on increasing the n value in n-grams. </a:t>
            </a:r>
            <a:r>
              <a:rPr lang="en-US">
                <a:solidFill>
                  <a:srgbClr val="FF0000"/>
                </a:solidFill>
              </a:rPr>
              <a:t>As it can grow exponentially</a:t>
            </a:r>
            <a:r>
              <a:rPr lang="en-US"/>
              <a:t>.</a:t>
            </a:r>
            <a:endParaRPr/>
          </a:p>
          <a:p>
            <a:pPr marL="342900" lvl="0" indent="-203200" algn="l" rtl="0">
              <a:lnSpc>
                <a:spcPct val="90000"/>
              </a:lnSpc>
              <a:spcBef>
                <a:spcPts val="1400"/>
              </a:spcBef>
              <a:spcAft>
                <a:spcPts val="0"/>
              </a:spcAft>
              <a:buSzPts val="2200"/>
              <a:buFont typeface="Arial"/>
              <a:buNone/>
            </a:pPr>
            <a:endParaRPr/>
          </a:p>
          <a:p>
            <a:pPr marL="342900" lvl="0" indent="-342900" algn="l" rtl="0">
              <a:lnSpc>
                <a:spcPct val="90000"/>
              </a:lnSpc>
              <a:spcBef>
                <a:spcPts val="1400"/>
              </a:spcBef>
              <a:spcAft>
                <a:spcPts val="0"/>
              </a:spcAft>
              <a:buSzPts val="2200"/>
              <a:buFont typeface="Arial"/>
              <a:buChar char="•"/>
            </a:pPr>
            <a:r>
              <a:rPr lang="en-US"/>
              <a:t>So using the generic </a:t>
            </a:r>
            <a:r>
              <a:rPr lang="en-US">
                <a:solidFill>
                  <a:srgbClr val="00B0F0"/>
                </a:solidFill>
              </a:rPr>
              <a:t>Markovian assumption</a:t>
            </a:r>
            <a:r>
              <a:rPr lang="en-US"/>
              <a:t>, we only try to predict the next word only with previous some values and not </a:t>
            </a:r>
            <a:endParaRPr/>
          </a:p>
        </p:txBody>
      </p:sp>
      <p:pic>
        <p:nvPicPr>
          <p:cNvPr id="571" name="Google Shape;571;p83"/>
          <p:cNvPicPr preferRelativeResize="0"/>
          <p:nvPr/>
        </p:nvPicPr>
        <p:blipFill rotWithShape="1">
          <a:blip r:embed="rId3">
            <a:alphaModFix/>
          </a:blip>
          <a:srcRect/>
          <a:stretch/>
        </p:blipFill>
        <p:spPr>
          <a:xfrm>
            <a:off x="2924710" y="3097739"/>
            <a:ext cx="5162386" cy="3472878"/>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84"/>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WE CAN LEARN N-GRAMS BETTER FROM THE CORPUS TO GET BETTER PREDICTIBILITY</a:t>
            </a:r>
            <a:endParaRPr/>
          </a:p>
        </p:txBody>
      </p:sp>
      <p:pic>
        <p:nvPicPr>
          <p:cNvPr id="577" name="Google Shape;577;p84"/>
          <p:cNvPicPr preferRelativeResize="0">
            <a:picLocks noGrp="1"/>
          </p:cNvPicPr>
          <p:nvPr>
            <p:ph type="body" idx="1"/>
          </p:nvPr>
        </p:nvPicPr>
        <p:blipFill rotWithShape="1">
          <a:blip r:embed="rId3">
            <a:alphaModFix/>
          </a:blip>
          <a:srcRect/>
          <a:stretch/>
        </p:blipFill>
        <p:spPr>
          <a:xfrm>
            <a:off x="1024128" y="1258866"/>
            <a:ext cx="7276724" cy="513651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5"/>
          <p:cNvSpPr txBox="1">
            <a:spLocks noGrp="1"/>
          </p:cNvSpPr>
          <p:nvPr>
            <p:ph type="title"/>
          </p:nvPr>
        </p:nvSpPr>
        <p:spPr>
          <a:xfrm>
            <a:off x="827358" y="2483465"/>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FF0000"/>
              </a:buClr>
              <a:buSzPts val="5000"/>
              <a:buFont typeface="Twentieth Century"/>
              <a:buNone/>
            </a:pPr>
            <a:r>
              <a:rPr lang="en-US">
                <a:solidFill>
                  <a:srgbClr val="FF0000"/>
                </a:solidFill>
              </a:rPr>
              <a:t>CHANNEL MODEL </a:t>
            </a:r>
            <a:r>
              <a:rPr lang="en-US">
                <a:solidFill>
                  <a:srgbClr val="92D050"/>
                </a:solidFill>
              </a:rPr>
              <a:t>: SOME MISTAKES ARE MORE LIKELY THAN OTHERS.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86"/>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endParaRPr/>
          </a:p>
        </p:txBody>
      </p:sp>
      <p:pic>
        <p:nvPicPr>
          <p:cNvPr id="588" name="Google Shape;588;p86"/>
          <p:cNvPicPr preferRelativeResize="0">
            <a:picLocks noGrp="1"/>
          </p:cNvPicPr>
          <p:nvPr>
            <p:ph type="body" idx="1"/>
          </p:nvPr>
        </p:nvPicPr>
        <p:blipFill rotWithShape="1">
          <a:blip r:embed="rId3">
            <a:alphaModFix/>
          </a:blip>
          <a:srcRect/>
          <a:stretch/>
        </p:blipFill>
        <p:spPr>
          <a:xfrm>
            <a:off x="1024128" y="1235033"/>
            <a:ext cx="7834864" cy="490822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0"/>
        <p:cNvGrpSpPr/>
        <p:nvPr/>
      </p:nvGrpSpPr>
      <p:grpSpPr>
        <a:xfrm>
          <a:off x="0" y="0"/>
          <a:ext cx="0" cy="0"/>
          <a:chOff x="0" y="0"/>
          <a:chExt cx="0" cy="0"/>
        </a:xfrm>
      </p:grpSpPr>
      <p:pic>
        <p:nvPicPr>
          <p:cNvPr id="171" name="Google Shape;171;p12"/>
          <p:cNvPicPr preferRelativeResize="0">
            <a:picLocks noGrp="1"/>
          </p:cNvPicPr>
          <p:nvPr>
            <p:ph type="body" idx="4294967295"/>
          </p:nvPr>
        </p:nvPicPr>
        <p:blipFill rotWithShape="1">
          <a:blip r:embed="rId3">
            <a:alphaModFix/>
          </a:blip>
          <a:srcRect b="443"/>
          <a:stretch/>
        </p:blipFill>
        <p:spPr>
          <a:xfrm>
            <a:off x="1143914" y="643466"/>
            <a:ext cx="9904172" cy="5571067"/>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7"/>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HOW TO CALCULATE</a:t>
            </a:r>
            <a:endParaRPr/>
          </a:p>
        </p:txBody>
      </p:sp>
      <p:pic>
        <p:nvPicPr>
          <p:cNvPr id="594" name="Google Shape;594;p87"/>
          <p:cNvPicPr preferRelativeResize="0"/>
          <p:nvPr/>
        </p:nvPicPr>
        <p:blipFill rotWithShape="1">
          <a:blip r:embed="rId3">
            <a:alphaModFix/>
          </a:blip>
          <a:srcRect/>
          <a:stretch/>
        </p:blipFill>
        <p:spPr>
          <a:xfrm>
            <a:off x="1024127" y="1252349"/>
            <a:ext cx="7050489" cy="458102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88"/>
          <p:cNvSpPr txBox="1">
            <a:spLocks noGrp="1"/>
          </p:cNvSpPr>
          <p:nvPr>
            <p:ph type="title"/>
          </p:nvPr>
        </p:nvSpPr>
        <p:spPr>
          <a:xfrm>
            <a:off x="827358" y="2483465"/>
            <a:ext cx="9720072" cy="1499616"/>
          </a:xfrm>
          <a:prstGeom prst="rect">
            <a:avLst/>
          </a:prstGeom>
          <a:noFill/>
          <a:ln>
            <a:noFill/>
          </a:ln>
        </p:spPr>
        <p:txBody>
          <a:bodyPr spcFirstLastPara="1" wrap="square" lIns="91425" tIns="45700" rIns="91425" bIns="45700" anchor="ctr" anchorCtr="0">
            <a:normAutofit/>
          </a:bodyPr>
          <a:lstStyle/>
          <a:p>
            <a:pPr marL="0" lvl="0" indent="0" algn="l" rtl="0">
              <a:lnSpc>
                <a:spcPct val="80000"/>
              </a:lnSpc>
              <a:spcBef>
                <a:spcPts val="0"/>
              </a:spcBef>
              <a:spcAft>
                <a:spcPts val="0"/>
              </a:spcAft>
              <a:buClr>
                <a:srgbClr val="FF0000"/>
              </a:buClr>
              <a:buSzPts val="5000"/>
              <a:buFont typeface="Twentieth Century"/>
              <a:buNone/>
            </a:pPr>
            <a:r>
              <a:rPr lang="en-US">
                <a:solidFill>
                  <a:srgbClr val="FF0000"/>
                </a:solidFill>
              </a:rPr>
              <a:t>BAYES TO RESCUE AGAIN !</a:t>
            </a:r>
            <a:endParaRPr>
              <a:solidFill>
                <a:srgbClr val="92D050"/>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89"/>
          <p:cNvSpPr txBox="1">
            <a:spLocks noGrp="1"/>
          </p:cNvSpPr>
          <p:nvPr>
            <p:ph type="title"/>
          </p:nvPr>
        </p:nvSpPr>
        <p:spPr>
          <a:xfrm>
            <a:off x="1024128" y="585216"/>
            <a:ext cx="9720072" cy="375837"/>
          </a:xfrm>
          <a:prstGeom prst="rect">
            <a:avLst/>
          </a:prstGeom>
          <a:solidFill>
            <a:srgbClr val="D0EEF9"/>
          </a:solidFill>
          <a:ln>
            <a:noFill/>
          </a:ln>
        </p:spPr>
        <p:txBody>
          <a:bodyPr spcFirstLastPara="1" wrap="square" lIns="91425" tIns="45700" rIns="91425" bIns="45700" anchor="ctr" anchorCtr="0">
            <a:noAutofit/>
          </a:bodyPr>
          <a:lstStyle/>
          <a:p>
            <a:pPr marL="0" lvl="0" indent="0" algn="l" rtl="0">
              <a:lnSpc>
                <a:spcPct val="80000"/>
              </a:lnSpc>
              <a:spcBef>
                <a:spcPts val="0"/>
              </a:spcBef>
              <a:spcAft>
                <a:spcPts val="0"/>
              </a:spcAft>
              <a:buClr>
                <a:srgbClr val="002060"/>
              </a:buClr>
              <a:buSzPts val="2400"/>
              <a:buFont typeface="Twentieth Century"/>
              <a:buNone/>
            </a:pPr>
            <a:r>
              <a:rPr lang="en-US"/>
              <a:t>BAYES THEOREM AT RESCUE</a:t>
            </a:r>
            <a:endParaRPr/>
          </a:p>
        </p:txBody>
      </p:sp>
      <p:sp>
        <p:nvSpPr>
          <p:cNvPr id="605" name="Google Shape;605;p89"/>
          <p:cNvSpPr txBox="1">
            <a:spLocks noGrp="1"/>
          </p:cNvSpPr>
          <p:nvPr>
            <p:ph type="body" idx="1"/>
          </p:nvPr>
        </p:nvSpPr>
        <p:spPr>
          <a:xfrm>
            <a:off x="8573984" y="1222310"/>
            <a:ext cx="3499196" cy="5087050"/>
          </a:xfrm>
          <a:prstGeom prst="rect">
            <a:avLst/>
          </a:prstGeom>
          <a:noFill/>
          <a:ln>
            <a:noFill/>
          </a:ln>
        </p:spPr>
        <p:txBody>
          <a:bodyPr spcFirstLastPara="1" wrap="square" lIns="45700" tIns="45700" rIns="45700" bIns="45700" anchor="t" anchorCtr="0">
            <a:normAutofit fontScale="77500" lnSpcReduction="20000"/>
          </a:bodyPr>
          <a:lstStyle/>
          <a:p>
            <a:pPr marL="342900" lvl="0" indent="-342900" algn="l" rtl="0">
              <a:lnSpc>
                <a:spcPct val="90000"/>
              </a:lnSpc>
              <a:spcBef>
                <a:spcPts val="0"/>
              </a:spcBef>
              <a:spcAft>
                <a:spcPts val="0"/>
              </a:spcAft>
              <a:buSzPct val="100000"/>
              <a:buFont typeface="Arial"/>
              <a:buChar char="•"/>
            </a:pPr>
            <a:r>
              <a:rPr lang="en-US"/>
              <a:t>W = Chosen Word for replacement from the vocabulary</a:t>
            </a:r>
            <a:endParaRPr/>
          </a:p>
          <a:p>
            <a:pPr marL="342900" lvl="0" indent="-342900" algn="l" rtl="0">
              <a:lnSpc>
                <a:spcPct val="90000"/>
              </a:lnSpc>
              <a:spcBef>
                <a:spcPts val="1400"/>
              </a:spcBef>
              <a:spcAft>
                <a:spcPts val="0"/>
              </a:spcAft>
              <a:buSzPct val="100000"/>
              <a:buFont typeface="Arial"/>
              <a:buChar char="•"/>
            </a:pPr>
            <a:r>
              <a:rPr lang="en-US"/>
              <a:t>W’ = User Typed Word</a:t>
            </a:r>
            <a:endParaRPr/>
          </a:p>
          <a:p>
            <a:pPr marL="342900" lvl="0" indent="-342900" algn="l" rtl="0">
              <a:lnSpc>
                <a:spcPct val="90000"/>
              </a:lnSpc>
              <a:spcBef>
                <a:spcPts val="1400"/>
              </a:spcBef>
              <a:spcAft>
                <a:spcPts val="0"/>
              </a:spcAft>
              <a:buSzPct val="100000"/>
              <a:buFont typeface="Arial"/>
              <a:buChar char="•"/>
            </a:pPr>
            <a:r>
              <a:rPr lang="en-US"/>
              <a:t>F = Context</a:t>
            </a:r>
            <a:endParaRPr/>
          </a:p>
          <a:p>
            <a:pPr marL="342900" lvl="0" indent="-234632" algn="l" rtl="0">
              <a:lnSpc>
                <a:spcPct val="90000"/>
              </a:lnSpc>
              <a:spcBef>
                <a:spcPts val="1400"/>
              </a:spcBef>
              <a:spcAft>
                <a:spcPts val="0"/>
              </a:spcAft>
              <a:buSzPct val="100000"/>
              <a:buFont typeface="Arial"/>
              <a:buNone/>
            </a:pPr>
            <a:endParaRPr/>
          </a:p>
          <a:p>
            <a:pPr marL="342900" lvl="0" indent="-342900" algn="l" rtl="0">
              <a:lnSpc>
                <a:spcPct val="90000"/>
              </a:lnSpc>
              <a:spcBef>
                <a:spcPts val="1400"/>
              </a:spcBef>
              <a:spcAft>
                <a:spcPts val="0"/>
              </a:spcAft>
              <a:buSzPct val="100000"/>
              <a:buFont typeface="Arial"/>
              <a:buChar char="•"/>
            </a:pPr>
            <a:r>
              <a:rPr lang="en-US"/>
              <a:t>Language Model will given us the probability of the chosen word W given the context F what is.</a:t>
            </a:r>
            <a:endParaRPr/>
          </a:p>
          <a:p>
            <a:pPr marL="342900" lvl="0" indent="-234632" algn="l" rtl="0">
              <a:lnSpc>
                <a:spcPct val="90000"/>
              </a:lnSpc>
              <a:spcBef>
                <a:spcPts val="1400"/>
              </a:spcBef>
              <a:spcAft>
                <a:spcPts val="0"/>
              </a:spcAft>
              <a:buSzPct val="100000"/>
              <a:buFont typeface="Arial"/>
              <a:buNone/>
            </a:pPr>
            <a:endParaRPr/>
          </a:p>
          <a:p>
            <a:pPr marL="342900" lvl="0" indent="-342900" algn="l" rtl="0">
              <a:lnSpc>
                <a:spcPct val="90000"/>
              </a:lnSpc>
              <a:spcBef>
                <a:spcPts val="1400"/>
              </a:spcBef>
              <a:spcAft>
                <a:spcPts val="0"/>
              </a:spcAft>
              <a:buSzPct val="100000"/>
              <a:buFont typeface="Arial"/>
              <a:buChar char="•"/>
            </a:pPr>
            <a:r>
              <a:rPr lang="en-US"/>
              <a:t>Channel Model will then tell us that given the correct word what is the probability of someone typing the incorrect word W’</a:t>
            </a:r>
            <a:endParaRPr/>
          </a:p>
          <a:p>
            <a:pPr marL="342900" lvl="0" indent="-234632" algn="l" rtl="0">
              <a:lnSpc>
                <a:spcPct val="90000"/>
              </a:lnSpc>
              <a:spcBef>
                <a:spcPts val="1400"/>
              </a:spcBef>
              <a:spcAft>
                <a:spcPts val="0"/>
              </a:spcAft>
              <a:buSzPct val="100000"/>
              <a:buFont typeface="Arial"/>
              <a:buNone/>
            </a:pPr>
            <a:endParaRPr/>
          </a:p>
          <a:p>
            <a:pPr marL="342900" lvl="0" indent="-342900" algn="l" rtl="0">
              <a:lnSpc>
                <a:spcPct val="90000"/>
              </a:lnSpc>
              <a:spcBef>
                <a:spcPts val="1400"/>
              </a:spcBef>
              <a:spcAft>
                <a:spcPts val="0"/>
              </a:spcAft>
              <a:buSzPct val="100000"/>
              <a:buFont typeface="Arial"/>
              <a:buChar char="•"/>
            </a:pPr>
            <a:r>
              <a:rPr lang="en-US"/>
              <a:t>Whichever combination gives us better probability value, that word W will be used to replace the incorrect word W’</a:t>
            </a:r>
            <a:endParaRPr/>
          </a:p>
        </p:txBody>
      </p:sp>
      <p:pic>
        <p:nvPicPr>
          <p:cNvPr id="606" name="Google Shape;606;p89"/>
          <p:cNvPicPr preferRelativeResize="0"/>
          <p:nvPr/>
        </p:nvPicPr>
        <p:blipFill rotWithShape="1">
          <a:blip r:embed="rId3">
            <a:alphaModFix/>
          </a:blip>
          <a:srcRect/>
          <a:stretch/>
        </p:blipFill>
        <p:spPr>
          <a:xfrm>
            <a:off x="1024128" y="1222309"/>
            <a:ext cx="7196082" cy="495285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5"/>
        <p:cNvGrpSpPr/>
        <p:nvPr/>
      </p:nvGrpSpPr>
      <p:grpSpPr>
        <a:xfrm>
          <a:off x="0" y="0"/>
          <a:ext cx="0" cy="0"/>
          <a:chOff x="0" y="0"/>
          <a:chExt cx="0" cy="0"/>
        </a:xfrm>
      </p:grpSpPr>
      <p:pic>
        <p:nvPicPr>
          <p:cNvPr id="176" name="Google Shape;176;p13"/>
          <p:cNvPicPr preferRelativeResize="0"/>
          <p:nvPr/>
        </p:nvPicPr>
        <p:blipFill rotWithShape="1">
          <a:blip r:embed="rId3">
            <a:alphaModFix/>
          </a:blip>
          <a:srcRect/>
          <a:stretch/>
        </p:blipFill>
        <p:spPr>
          <a:xfrm>
            <a:off x="1121832" y="643466"/>
            <a:ext cx="9948336" cy="5571067"/>
          </a:xfrm>
          <a:prstGeom prst="rect">
            <a:avLst/>
          </a:prstGeom>
          <a:noFill/>
          <a:ln>
            <a:noFill/>
          </a:ln>
        </p:spPr>
      </p:pic>
    </p:spTree>
  </p:cSld>
  <p:clrMapOvr>
    <a:masterClrMapping/>
  </p:clrMapOvr>
</p:sld>
</file>

<file path=ppt/theme/theme1.xml><?xml version="1.0" encoding="utf-8"?>
<a:theme xmlns:a="http://schemas.openxmlformats.org/drawingml/2006/main" name="Integral">
  <a:themeElements>
    <a:clrScheme name="Integral">
      <a:dk1>
        <a:srgbClr val="000000"/>
      </a:dk1>
      <a:lt1>
        <a:srgbClr val="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1198</Words>
  <Application>Microsoft Macintosh PowerPoint</Application>
  <PresentationFormat>Widescreen</PresentationFormat>
  <Paragraphs>120</Paragraphs>
  <Slides>82</Slides>
  <Notes>82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82</vt:i4>
      </vt:variant>
    </vt:vector>
  </HeadingPairs>
  <TitlesOfParts>
    <vt:vector size="88" baseType="lpstr">
      <vt:lpstr>Arial</vt:lpstr>
      <vt:lpstr>Calibri</vt:lpstr>
      <vt:lpstr>Gill Sans</vt:lpstr>
      <vt:lpstr>Twentieth Century</vt:lpstr>
      <vt:lpstr>Helvetica Neue Light</vt:lpstr>
      <vt:lpstr>Integral</vt:lpstr>
      <vt:lpstr>NLP BASICS </vt:lpstr>
      <vt:lpstr>SESSION AGENDA</vt:lpstr>
      <vt:lpstr>TOPICS</vt:lpstr>
      <vt:lpstr>WHAT’S NEW IN THE AI WORLD ?</vt:lpstr>
      <vt:lpstr>SESSION AGENDA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WHY IS NLP HARD ? </vt:lpstr>
      <vt:lpstr>PowerPoint Presentation</vt:lpstr>
      <vt:lpstr>PowerPoint Presentation</vt:lpstr>
      <vt:lpstr>WHY IS NLP HARD</vt:lpstr>
      <vt:lpstr>PowerPoint Presentation</vt:lpstr>
      <vt:lpstr>PowerPoint Presentation</vt:lpstr>
      <vt:lpstr>WHY IS NLP HARD</vt:lpstr>
      <vt:lpstr>WHY IS NLP HARD</vt:lpstr>
      <vt:lpstr>PRE-PROCESSING STEPS</vt:lpstr>
      <vt:lpstr>JARGONS</vt:lpstr>
      <vt:lpstr>JARGONS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TASKS IN VARIOUS NLP PROBLEMS</vt:lpstr>
      <vt:lpstr>TASKS IN DIFFERENT NLP PROBLEMS</vt:lpstr>
      <vt:lpstr>TOKENIZATION</vt:lpstr>
      <vt:lpstr>PowerPoint Presentation</vt:lpstr>
      <vt:lpstr>PowerPoint Presentation</vt:lpstr>
      <vt:lpstr>PowerPoint Presentation</vt:lpstr>
      <vt:lpstr>STOP WORDS REMOVAL</vt:lpstr>
      <vt:lpstr>NORMALIZATION</vt:lpstr>
      <vt:lpstr>PowerPoint Presentation</vt:lpstr>
      <vt:lpstr>STEMMING AND LEMMATIZATION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STEMMING AND LEMMATIZATION - EXAMPLES</vt:lpstr>
      <vt:lpstr>PowerPoint Presentation</vt:lpstr>
      <vt:lpstr>PowerPoint Presentation</vt:lpstr>
      <vt:lpstr>LIBRARIES</vt:lpstr>
      <vt:lpstr>PowerPoint Presentation</vt:lpstr>
      <vt:lpstr>PowerPoint Presentation</vt:lpstr>
      <vt:lpstr>PowerPoint Presentation</vt:lpstr>
      <vt:lpstr>PowerPoint Presentation</vt:lpstr>
      <vt:lpstr>WORD FEATURES</vt:lpstr>
      <vt:lpstr>WORD VECTORS</vt:lpstr>
      <vt:lpstr>BAG OF WORDS</vt:lpstr>
      <vt:lpstr>TF-IDF VECTORS</vt:lpstr>
      <vt:lpstr>PowerPoint Presentation</vt:lpstr>
      <vt:lpstr>AFTER CONVERTING WORDS TO FEATURES</vt:lpstr>
      <vt:lpstr>BASIC TEXT CLASSIFICATION USING ML </vt:lpstr>
      <vt:lpstr> AFTER LEARNING HOW TO CLASSIFY THE DOCUMENTS  CAN YOU PREDICT THE NEXT WORD ?  LANGUAGE MODEL VS CHANNEL MODEL  </vt:lpstr>
      <vt:lpstr>LANGUAGE MODEL</vt:lpstr>
      <vt:lpstr>A PROBABILISTIC MODEL OF LANGUAGE </vt:lpstr>
      <vt:lpstr>CONTEXT</vt:lpstr>
      <vt:lpstr>PowerPoint Presentation</vt:lpstr>
      <vt:lpstr>N-GRAM AND LANGUAGE MODEL</vt:lpstr>
      <vt:lpstr>MARKOVIAN ASSUMPTIONS.</vt:lpstr>
      <vt:lpstr>WE CAN LEARN N-GRAMS BETTER FROM THE CORPUS TO GET BETTER PREDICTIBILITY</vt:lpstr>
      <vt:lpstr>CHANNEL MODEL : SOME MISTAKES ARE MORE LIKELY THAN OTHERS.</vt:lpstr>
      <vt:lpstr>PowerPoint Presentation</vt:lpstr>
      <vt:lpstr>HOW TO CALCULATE</vt:lpstr>
      <vt:lpstr>BAYES TO RESCUE AGAIN !</vt:lpstr>
      <vt:lpstr>BAYES THEOREM AT RESCUE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Nitin Anand</dc:creator>
  <cp:lastModifiedBy>Geetika Anand</cp:lastModifiedBy>
  <cp:revision>1</cp:revision>
  <dcterms:created xsi:type="dcterms:W3CDTF">2020-11-20T06:20:00Z</dcterms:created>
  <dcterms:modified xsi:type="dcterms:W3CDTF">2026-01-18T19:16:39Z</dcterms:modified>
</cp:coreProperties>
</file>